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jpeg" ContentType="image/jpeg"/>
  <Default Extension="rels" ContentType="application/vnd.openxmlformats-package.relationships+xml"/>
  <Default Extension="xml" ContentType="application/xml"/>
  <Default Extension="wav" ContentType="audio/x-wav"/>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3648" r:id="rId1"/>
  </p:sldMasterIdLst>
  <p:notesMasterIdLst>
    <p:notesMasterId r:id="rId18"/>
  </p:notesMasterIdLst>
  <p:handoutMasterIdLst>
    <p:handoutMasterId r:id="rId19"/>
  </p:handoutMasterIdLst>
  <p:sldIdLst>
    <p:sldId id="360" r:id="rId2"/>
    <p:sldId id="326" r:id="rId3"/>
    <p:sldId id="328" r:id="rId4"/>
    <p:sldId id="330" r:id="rId5"/>
    <p:sldId id="331" r:id="rId6"/>
    <p:sldId id="358" r:id="rId7"/>
    <p:sldId id="346" r:id="rId8"/>
    <p:sldId id="332" r:id="rId9"/>
    <p:sldId id="327" r:id="rId10"/>
    <p:sldId id="323" r:id="rId11"/>
    <p:sldId id="302" r:id="rId12"/>
    <p:sldId id="333" r:id="rId13"/>
    <p:sldId id="371" r:id="rId14"/>
    <p:sldId id="342" r:id="rId15"/>
    <p:sldId id="338" r:id="rId16"/>
    <p:sldId id="340" r:id="rId17"/>
  </p:sldIdLst>
  <p:sldSz cx="9144000" cy="6858000" type="screen4x3"/>
  <p:notesSz cx="6858000" cy="9199563"/>
  <p:defaultTextStyle>
    <a:defPPr>
      <a:defRPr lang="en-US"/>
    </a:defPPr>
    <a:lvl1pPr algn="l" rtl="0" eaLnBrk="0" fontAlgn="base" hangingPunct="0">
      <a:spcBef>
        <a:spcPct val="0"/>
      </a:spcBef>
      <a:spcAft>
        <a:spcPct val="0"/>
      </a:spcAft>
      <a:defRPr sz="28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8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8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8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800" kern="1200">
        <a:solidFill>
          <a:schemeClr val="tx1"/>
        </a:solidFill>
        <a:latin typeface="Times New Roman" panose="02020603050405020304" pitchFamily="18" charset="0"/>
        <a:ea typeface="+mn-ea"/>
        <a:cs typeface="+mn-cs"/>
      </a:defRPr>
    </a:lvl5pPr>
    <a:lvl6pPr marL="2286000" algn="l" defTabSz="914400" rtl="0" eaLnBrk="1" latinLnBrk="0" hangingPunct="1">
      <a:defRPr sz="2800" kern="1200">
        <a:solidFill>
          <a:schemeClr val="tx1"/>
        </a:solidFill>
        <a:latin typeface="Times New Roman" panose="02020603050405020304" pitchFamily="18" charset="0"/>
        <a:ea typeface="+mn-ea"/>
        <a:cs typeface="+mn-cs"/>
      </a:defRPr>
    </a:lvl6pPr>
    <a:lvl7pPr marL="2743200" algn="l" defTabSz="914400" rtl="0" eaLnBrk="1" latinLnBrk="0" hangingPunct="1">
      <a:defRPr sz="2800" kern="1200">
        <a:solidFill>
          <a:schemeClr val="tx1"/>
        </a:solidFill>
        <a:latin typeface="Times New Roman" panose="02020603050405020304" pitchFamily="18" charset="0"/>
        <a:ea typeface="+mn-ea"/>
        <a:cs typeface="+mn-cs"/>
      </a:defRPr>
    </a:lvl7pPr>
    <a:lvl8pPr marL="3200400" algn="l" defTabSz="914400" rtl="0" eaLnBrk="1" latinLnBrk="0" hangingPunct="1">
      <a:defRPr sz="2800" kern="1200">
        <a:solidFill>
          <a:schemeClr val="tx1"/>
        </a:solidFill>
        <a:latin typeface="Times New Roman" panose="02020603050405020304" pitchFamily="18" charset="0"/>
        <a:ea typeface="+mn-ea"/>
        <a:cs typeface="+mn-cs"/>
      </a:defRPr>
    </a:lvl8pPr>
    <a:lvl9pPr marL="3657600" algn="l" defTabSz="914400" rtl="0" eaLnBrk="1" latinLnBrk="0" hangingPunct="1">
      <a:defRPr sz="28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640">
          <p15:clr>
            <a:srgbClr val="A4A3A4"/>
          </p15:clr>
        </p15:guide>
        <p15:guide id="2" pos="3072">
          <p15:clr>
            <a:srgbClr val="A4A3A4"/>
          </p15:clr>
        </p15:guide>
      </p15:sldGuideLst>
    </p:ext>
    <p:ext uri="{2D200454-40CA-4A62-9FC3-DE9A4176ACB9}">
      <p15:notesGuideLst xmlns:p15="http://schemas.microsoft.com/office/powerpoint/2012/main">
        <p15:guide id="1" orient="horz" pos="2897">
          <p15:clr>
            <a:srgbClr val="A4A3A4"/>
          </p15:clr>
        </p15:guide>
        <p15:guide id="2" pos="216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700" autoAdjust="0"/>
  </p:normalViewPr>
  <p:slideViewPr>
    <p:cSldViewPr showGuides="1">
      <p:cViewPr varScale="1">
        <p:scale>
          <a:sx n="81" d="100"/>
          <a:sy n="81" d="100"/>
        </p:scale>
        <p:origin x="1426" y="58"/>
      </p:cViewPr>
      <p:guideLst>
        <p:guide orient="horz" pos="2640"/>
        <p:guide pos="307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howGuides="1">
      <p:cViewPr>
        <p:scale>
          <a:sx n="75" d="100"/>
          <a:sy n="75" d="100"/>
        </p:scale>
        <p:origin x="-1044" y="-60"/>
      </p:cViewPr>
      <p:guideLst>
        <p:guide orient="horz" pos="2897"/>
        <p:guide pos="216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 Id="rId4"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image" Target="../media/image5.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image" Target="../media/image5.wmf"/><Relationship Id="rId5" Type="http://schemas.openxmlformats.org/officeDocument/2006/relationships/image" Target="../media/image9.wmf"/><Relationship Id="rId4" Type="http://schemas.openxmlformats.org/officeDocument/2006/relationships/image" Target="../media/image8.wmf"/></Relationships>
</file>

<file path=ppt/drawings/_rels/vmlDrawing4.vml.rels><?xml version="1.0" encoding="UTF-8" standalone="yes"?>
<Relationships xmlns="http://schemas.openxmlformats.org/package/2006/relationships"><Relationship Id="rId8" Type="http://schemas.openxmlformats.org/officeDocument/2006/relationships/image" Target="../media/image17.wmf"/><Relationship Id="rId13" Type="http://schemas.openxmlformats.org/officeDocument/2006/relationships/image" Target="../media/image22.wmf"/><Relationship Id="rId3" Type="http://schemas.openxmlformats.org/officeDocument/2006/relationships/image" Target="../media/image12.wmf"/><Relationship Id="rId7" Type="http://schemas.openxmlformats.org/officeDocument/2006/relationships/image" Target="../media/image16.wmf"/><Relationship Id="rId12" Type="http://schemas.openxmlformats.org/officeDocument/2006/relationships/image" Target="../media/image21.wmf"/><Relationship Id="rId2" Type="http://schemas.openxmlformats.org/officeDocument/2006/relationships/image" Target="../media/image11.wmf"/><Relationship Id="rId1" Type="http://schemas.openxmlformats.org/officeDocument/2006/relationships/image" Target="../media/image10.wmf"/><Relationship Id="rId6" Type="http://schemas.openxmlformats.org/officeDocument/2006/relationships/image" Target="../media/image15.wmf"/><Relationship Id="rId11" Type="http://schemas.openxmlformats.org/officeDocument/2006/relationships/image" Target="../media/image20.wmf"/><Relationship Id="rId5" Type="http://schemas.openxmlformats.org/officeDocument/2006/relationships/image" Target="../media/image14.wmf"/><Relationship Id="rId10" Type="http://schemas.openxmlformats.org/officeDocument/2006/relationships/image" Target="../media/image19.wmf"/><Relationship Id="rId4" Type="http://schemas.openxmlformats.org/officeDocument/2006/relationships/image" Target="../media/image13.wmf"/><Relationship Id="rId9" Type="http://schemas.openxmlformats.org/officeDocument/2006/relationships/image" Target="../media/image18.wmf"/><Relationship Id="rId14" Type="http://schemas.openxmlformats.org/officeDocument/2006/relationships/image" Target="../media/image23.wmf"/></Relationships>
</file>

<file path=ppt/drawings/_rels/vmlDrawing5.vml.rels><?xml version="1.0" encoding="UTF-8" standalone="yes"?>
<Relationships xmlns="http://schemas.openxmlformats.org/package/2006/relationships"><Relationship Id="rId8" Type="http://schemas.openxmlformats.org/officeDocument/2006/relationships/image" Target="../media/image10.wmf"/><Relationship Id="rId13" Type="http://schemas.openxmlformats.org/officeDocument/2006/relationships/image" Target="../media/image33.wmf"/><Relationship Id="rId18" Type="http://schemas.openxmlformats.org/officeDocument/2006/relationships/image" Target="../media/image38.wmf"/><Relationship Id="rId3" Type="http://schemas.openxmlformats.org/officeDocument/2006/relationships/image" Target="../media/image26.wmf"/><Relationship Id="rId21" Type="http://schemas.openxmlformats.org/officeDocument/2006/relationships/image" Target="../media/image41.wmf"/><Relationship Id="rId7" Type="http://schemas.openxmlformats.org/officeDocument/2006/relationships/image" Target="../media/image30.wmf"/><Relationship Id="rId12" Type="http://schemas.openxmlformats.org/officeDocument/2006/relationships/image" Target="../media/image32.wmf"/><Relationship Id="rId17" Type="http://schemas.openxmlformats.org/officeDocument/2006/relationships/image" Target="../media/image37.wmf"/><Relationship Id="rId2" Type="http://schemas.openxmlformats.org/officeDocument/2006/relationships/image" Target="../media/image25.wmf"/><Relationship Id="rId16" Type="http://schemas.openxmlformats.org/officeDocument/2006/relationships/image" Target="../media/image36.wmf"/><Relationship Id="rId20" Type="http://schemas.openxmlformats.org/officeDocument/2006/relationships/image" Target="../media/image40.wmf"/><Relationship Id="rId1" Type="http://schemas.openxmlformats.org/officeDocument/2006/relationships/image" Target="../media/image24.wmf"/><Relationship Id="rId6" Type="http://schemas.openxmlformats.org/officeDocument/2006/relationships/image" Target="../media/image29.wmf"/><Relationship Id="rId11" Type="http://schemas.openxmlformats.org/officeDocument/2006/relationships/image" Target="../media/image12.wmf"/><Relationship Id="rId5" Type="http://schemas.openxmlformats.org/officeDocument/2006/relationships/image" Target="../media/image28.wmf"/><Relationship Id="rId15" Type="http://schemas.openxmlformats.org/officeDocument/2006/relationships/image" Target="../media/image35.wmf"/><Relationship Id="rId10" Type="http://schemas.openxmlformats.org/officeDocument/2006/relationships/image" Target="../media/image11.wmf"/><Relationship Id="rId19" Type="http://schemas.openxmlformats.org/officeDocument/2006/relationships/image" Target="../media/image39.wmf"/><Relationship Id="rId4" Type="http://schemas.openxmlformats.org/officeDocument/2006/relationships/image" Target="../media/image27.wmf"/><Relationship Id="rId9" Type="http://schemas.openxmlformats.org/officeDocument/2006/relationships/image" Target="../media/image31.wmf"/><Relationship Id="rId14" Type="http://schemas.openxmlformats.org/officeDocument/2006/relationships/image" Target="../media/image34.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image" Target="../media/image4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3388"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982" tIns="45992" rIns="91982" bIns="45992" numCol="1" anchor="t" anchorCtr="0" compatLnSpc="1">
            <a:prstTxWarp prst="textNoShape">
              <a:avLst/>
            </a:prstTxWarp>
          </a:bodyPr>
          <a:lstStyle>
            <a:lvl1pPr defTabSz="912813">
              <a:defRPr sz="1200"/>
            </a:lvl1pPr>
          </a:lstStyle>
          <a:p>
            <a:pPr>
              <a:defRPr/>
            </a:pPr>
            <a:endParaRPr lang="en-US" altLang="en-US"/>
          </a:p>
        </p:txBody>
      </p:sp>
      <p:sp>
        <p:nvSpPr>
          <p:cNvPr id="3075" name="Rectangle 3"/>
          <p:cNvSpPr>
            <a:spLocks noGrp="1" noChangeArrowheads="1"/>
          </p:cNvSpPr>
          <p:nvPr>
            <p:ph type="dt" sz="quarter" idx="1"/>
          </p:nvPr>
        </p:nvSpPr>
        <p:spPr bwMode="auto">
          <a:xfrm>
            <a:off x="3884613" y="0"/>
            <a:ext cx="2973387"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982" tIns="45992" rIns="91982" bIns="45992" numCol="1" anchor="t" anchorCtr="0" compatLnSpc="1">
            <a:prstTxWarp prst="textNoShape">
              <a:avLst/>
            </a:prstTxWarp>
          </a:bodyPr>
          <a:lstStyle>
            <a:lvl1pPr algn="r" defTabSz="912813">
              <a:defRPr sz="1200"/>
            </a:lvl1pPr>
          </a:lstStyle>
          <a:p>
            <a:pPr>
              <a:defRPr/>
            </a:pPr>
            <a:fld id="{60EED83D-CA87-42DB-AD1F-275F7D1AF1DA}" type="datetime1">
              <a:rPr lang="en-US" altLang="en-US"/>
              <a:pPr>
                <a:defRPr/>
              </a:pPr>
              <a:t>2/13/2023</a:t>
            </a:fld>
            <a:endParaRPr lang="en-US" altLang="en-US"/>
          </a:p>
        </p:txBody>
      </p:sp>
      <p:sp>
        <p:nvSpPr>
          <p:cNvPr id="3076" name="Rectangle 4"/>
          <p:cNvSpPr>
            <a:spLocks noGrp="1" noChangeArrowheads="1"/>
          </p:cNvSpPr>
          <p:nvPr>
            <p:ph type="ftr" sz="quarter" idx="2"/>
          </p:nvPr>
        </p:nvSpPr>
        <p:spPr bwMode="auto">
          <a:xfrm>
            <a:off x="0" y="8740775"/>
            <a:ext cx="2973388"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982" tIns="45992" rIns="91982" bIns="45992" numCol="1" anchor="b" anchorCtr="0" compatLnSpc="1">
            <a:prstTxWarp prst="textNoShape">
              <a:avLst/>
            </a:prstTxWarp>
          </a:bodyPr>
          <a:lstStyle>
            <a:lvl1pPr defTabSz="912813">
              <a:defRPr sz="1200"/>
            </a:lvl1pPr>
          </a:lstStyle>
          <a:p>
            <a:pPr>
              <a:defRPr/>
            </a:pPr>
            <a:endParaRPr lang="en-US" altLang="en-US"/>
          </a:p>
        </p:txBody>
      </p:sp>
      <p:sp>
        <p:nvSpPr>
          <p:cNvPr id="3077" name="Rectangle 5"/>
          <p:cNvSpPr>
            <a:spLocks noGrp="1" noChangeArrowheads="1"/>
          </p:cNvSpPr>
          <p:nvPr>
            <p:ph type="sldNum" sz="quarter" idx="3"/>
          </p:nvPr>
        </p:nvSpPr>
        <p:spPr bwMode="auto">
          <a:xfrm>
            <a:off x="3884613" y="8740775"/>
            <a:ext cx="2973387"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982" tIns="45992" rIns="91982" bIns="45992" numCol="1" anchor="b" anchorCtr="0" compatLnSpc="1">
            <a:prstTxWarp prst="textNoShape">
              <a:avLst/>
            </a:prstTxWarp>
          </a:bodyPr>
          <a:lstStyle>
            <a:lvl1pPr algn="r" defTabSz="912813">
              <a:defRPr sz="1200"/>
            </a:lvl1pPr>
          </a:lstStyle>
          <a:p>
            <a:fld id="{8B2C3FC2-6428-42A5-BB5E-28A1B1CC4612}" type="slidenum">
              <a:rPr lang="en-US" altLang="en-US"/>
              <a:pPr/>
              <a:t>‹#›</a:t>
            </a:fld>
            <a:endParaRPr lang="en-US" altLang="en-US"/>
          </a:p>
        </p:txBody>
      </p:sp>
    </p:spTree>
    <p:extLst>
      <p:ext uri="{BB962C8B-B14F-4D97-AF65-F5344CB8AC3E}">
        <p14:creationId xmlns:p14="http://schemas.microsoft.com/office/powerpoint/2010/main" val="24225738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2973388"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982" tIns="45992" rIns="91982" bIns="45992" numCol="1" anchor="t" anchorCtr="0" compatLnSpc="1">
            <a:prstTxWarp prst="textNoShape">
              <a:avLst/>
            </a:prstTxWarp>
          </a:bodyPr>
          <a:lstStyle>
            <a:lvl1pPr defTabSz="912813">
              <a:defRPr sz="1200"/>
            </a:lvl1pPr>
          </a:lstStyle>
          <a:p>
            <a:pPr>
              <a:defRPr/>
            </a:pPr>
            <a:endParaRPr lang="en-US" altLang="en-US"/>
          </a:p>
        </p:txBody>
      </p:sp>
      <p:sp>
        <p:nvSpPr>
          <p:cNvPr id="2051" name="Rectangle 3"/>
          <p:cNvSpPr>
            <a:spLocks noGrp="1" noChangeArrowheads="1"/>
          </p:cNvSpPr>
          <p:nvPr>
            <p:ph type="dt" idx="1"/>
          </p:nvPr>
        </p:nvSpPr>
        <p:spPr bwMode="auto">
          <a:xfrm>
            <a:off x="3884613" y="0"/>
            <a:ext cx="2973387"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982" tIns="45992" rIns="91982" bIns="45992" numCol="1" anchor="t" anchorCtr="0" compatLnSpc="1">
            <a:prstTxWarp prst="textNoShape">
              <a:avLst/>
            </a:prstTxWarp>
          </a:bodyPr>
          <a:lstStyle>
            <a:lvl1pPr algn="r" defTabSz="912813">
              <a:defRPr sz="1200"/>
            </a:lvl1pPr>
          </a:lstStyle>
          <a:p>
            <a:pPr>
              <a:defRPr/>
            </a:pPr>
            <a:fld id="{DDA6BD77-BFFE-41F6-92C1-2B1A8F31EDAF}" type="datetime1">
              <a:rPr lang="en-US" altLang="en-US"/>
              <a:pPr>
                <a:defRPr/>
              </a:pPr>
              <a:t>2/13/2023</a:t>
            </a:fld>
            <a:endParaRPr lang="en-US" altLang="en-US"/>
          </a:p>
        </p:txBody>
      </p:sp>
      <p:sp>
        <p:nvSpPr>
          <p:cNvPr id="18436" name="Rectangle 4"/>
          <p:cNvSpPr>
            <a:spLocks noGrp="1" noRot="1" noChangeAspect="1" noChangeArrowheads="1" noTextEdit="1"/>
          </p:cNvSpPr>
          <p:nvPr>
            <p:ph type="sldImg" idx="2"/>
          </p:nvPr>
        </p:nvSpPr>
        <p:spPr bwMode="auto">
          <a:xfrm>
            <a:off x="1131888" y="690563"/>
            <a:ext cx="4595812" cy="3446462"/>
          </a:xfrm>
          <a:prstGeom prst="rect">
            <a:avLst/>
          </a:prstGeom>
          <a:noFill/>
          <a:ln w="12699">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053" name="Rectangle 5"/>
          <p:cNvSpPr>
            <a:spLocks noGrp="1" noChangeArrowheads="1"/>
          </p:cNvSpPr>
          <p:nvPr>
            <p:ph type="body" sz="quarter" idx="3"/>
          </p:nvPr>
        </p:nvSpPr>
        <p:spPr bwMode="auto">
          <a:xfrm>
            <a:off x="914400" y="4370388"/>
            <a:ext cx="5029200" cy="4138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982" tIns="45992" rIns="91982" bIns="45992"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2054" name="Rectangle 6"/>
          <p:cNvSpPr>
            <a:spLocks noGrp="1" noChangeArrowheads="1"/>
          </p:cNvSpPr>
          <p:nvPr>
            <p:ph type="ftr" sz="quarter" idx="4"/>
          </p:nvPr>
        </p:nvSpPr>
        <p:spPr bwMode="auto">
          <a:xfrm>
            <a:off x="0" y="8740775"/>
            <a:ext cx="2973388"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982" tIns="45992" rIns="91982" bIns="45992" numCol="1" anchor="b" anchorCtr="0" compatLnSpc="1">
            <a:prstTxWarp prst="textNoShape">
              <a:avLst/>
            </a:prstTxWarp>
          </a:bodyPr>
          <a:lstStyle>
            <a:lvl1pPr defTabSz="912813">
              <a:defRPr sz="1200"/>
            </a:lvl1pPr>
          </a:lstStyle>
          <a:p>
            <a:pPr>
              <a:defRPr/>
            </a:pPr>
            <a:endParaRPr lang="en-US" altLang="en-US"/>
          </a:p>
        </p:txBody>
      </p:sp>
      <p:sp>
        <p:nvSpPr>
          <p:cNvPr id="2055" name="Rectangle 7"/>
          <p:cNvSpPr>
            <a:spLocks noGrp="1" noChangeArrowheads="1"/>
          </p:cNvSpPr>
          <p:nvPr>
            <p:ph type="sldNum" sz="quarter" idx="5"/>
          </p:nvPr>
        </p:nvSpPr>
        <p:spPr bwMode="auto">
          <a:xfrm>
            <a:off x="3884613" y="8740775"/>
            <a:ext cx="2973387"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982" tIns="45992" rIns="91982" bIns="45992" numCol="1" anchor="b" anchorCtr="0" compatLnSpc="1">
            <a:prstTxWarp prst="textNoShape">
              <a:avLst/>
            </a:prstTxWarp>
          </a:bodyPr>
          <a:lstStyle>
            <a:lvl1pPr algn="r" defTabSz="912813">
              <a:defRPr sz="1200"/>
            </a:lvl1pPr>
          </a:lstStyle>
          <a:p>
            <a:fld id="{E78DA296-3048-4B34-8B94-758F45431B7B}" type="slidenum">
              <a:rPr lang="en-US" altLang="en-US"/>
              <a:pPr/>
              <a:t>‹#›</a:t>
            </a:fld>
            <a:endParaRPr lang="en-US" altLang="en-US"/>
          </a:p>
        </p:txBody>
      </p:sp>
    </p:spTree>
    <p:extLst>
      <p:ext uri="{BB962C8B-B14F-4D97-AF65-F5344CB8AC3E}">
        <p14:creationId xmlns:p14="http://schemas.microsoft.com/office/powerpoint/2010/main" val="1249769383"/>
      </p:ext>
    </p:extLst>
  </p:cSld>
  <p:clrMap bg1="lt1" tx1="dk1" bg2="lt2" tx2="dk2" accent1="accent1" accent2="accent2" accent3="accent3" accent4="accent4" accent5="accent5" accent6="accent6" hlink="hlink" folHlink="folHlink"/>
  <p:hf hdr="0" ftr="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a:spLocks noGrp="1" noChangeArrowheads="1"/>
          </p:cNvSpPr>
          <p:nvPr>
            <p:ph type="dt" sz="quarter" idx="1"/>
          </p:nvPr>
        </p:nvSpPr>
        <p:spPr>
          <a:noFill/>
        </p:spPr>
        <p:txBody>
          <a:bodyPr/>
          <a:lstStyle>
            <a:lvl1pPr defTabSz="912813">
              <a:defRPr sz="2800">
                <a:solidFill>
                  <a:schemeClr val="tx1"/>
                </a:solidFill>
                <a:latin typeface="Times New Roman" panose="02020603050405020304" pitchFamily="18" charset="0"/>
              </a:defRPr>
            </a:lvl1pPr>
            <a:lvl2pPr marL="742950" indent="-285750" defTabSz="912813">
              <a:defRPr sz="2800">
                <a:solidFill>
                  <a:schemeClr val="tx1"/>
                </a:solidFill>
                <a:latin typeface="Times New Roman" panose="02020603050405020304" pitchFamily="18" charset="0"/>
              </a:defRPr>
            </a:lvl2pPr>
            <a:lvl3pPr marL="1143000" indent="-228600" defTabSz="912813">
              <a:defRPr sz="2800">
                <a:solidFill>
                  <a:schemeClr val="tx1"/>
                </a:solidFill>
                <a:latin typeface="Times New Roman" panose="02020603050405020304" pitchFamily="18" charset="0"/>
              </a:defRPr>
            </a:lvl3pPr>
            <a:lvl4pPr marL="1600200" indent="-228600" defTabSz="912813">
              <a:defRPr sz="2800">
                <a:solidFill>
                  <a:schemeClr val="tx1"/>
                </a:solidFill>
                <a:latin typeface="Times New Roman" panose="02020603050405020304" pitchFamily="18" charset="0"/>
              </a:defRPr>
            </a:lvl4pPr>
            <a:lvl5pPr marL="2057400" indent="-228600" defTabSz="912813">
              <a:defRPr sz="2800">
                <a:solidFill>
                  <a:schemeClr val="tx1"/>
                </a:solidFill>
                <a:latin typeface="Times New Roman" panose="02020603050405020304" pitchFamily="18" charset="0"/>
              </a:defRPr>
            </a:lvl5pPr>
            <a:lvl6pPr marL="2514600" indent="-228600" defTabSz="912813"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defTabSz="912813"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defTabSz="912813"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defTabSz="912813" eaLnBrk="0" fontAlgn="base" hangingPunct="0">
              <a:spcBef>
                <a:spcPct val="0"/>
              </a:spcBef>
              <a:spcAft>
                <a:spcPct val="0"/>
              </a:spcAft>
              <a:defRPr sz="2800">
                <a:solidFill>
                  <a:schemeClr val="tx1"/>
                </a:solidFill>
                <a:latin typeface="Times New Roman" panose="02020603050405020304" pitchFamily="18" charset="0"/>
              </a:defRPr>
            </a:lvl9pPr>
          </a:lstStyle>
          <a:p>
            <a:fld id="{5DF74F58-3F62-48C8-B86B-D6A7C26E1CBF}" type="datetime1">
              <a:rPr lang="en-US" altLang="en-US" sz="1200" smtClean="0"/>
              <a:pPr/>
              <a:t>2/13/2023</a:t>
            </a:fld>
            <a:endParaRPr lang="en-US" altLang="en-US" sz="1200" smtClean="0"/>
          </a:p>
        </p:txBody>
      </p:sp>
      <p:sp>
        <p:nvSpPr>
          <p:cNvPr id="19459" name="Rectangle 7"/>
          <p:cNvSpPr>
            <a:spLocks noGrp="1" noChangeArrowheads="1"/>
          </p:cNvSpPr>
          <p:nvPr>
            <p:ph type="sldNum" sz="quarter" idx="5"/>
          </p:nvPr>
        </p:nvSpPr>
        <p:spPr>
          <a:noFill/>
        </p:spPr>
        <p:txBody>
          <a:bodyPr/>
          <a:lstStyle>
            <a:lvl1pPr defTabSz="912813">
              <a:defRPr sz="2800">
                <a:solidFill>
                  <a:schemeClr val="tx1"/>
                </a:solidFill>
                <a:latin typeface="Times New Roman" panose="02020603050405020304" pitchFamily="18" charset="0"/>
              </a:defRPr>
            </a:lvl1pPr>
            <a:lvl2pPr marL="742950" indent="-285750" defTabSz="912813">
              <a:defRPr sz="2800">
                <a:solidFill>
                  <a:schemeClr val="tx1"/>
                </a:solidFill>
                <a:latin typeface="Times New Roman" panose="02020603050405020304" pitchFamily="18" charset="0"/>
              </a:defRPr>
            </a:lvl2pPr>
            <a:lvl3pPr marL="1143000" indent="-228600" defTabSz="912813">
              <a:defRPr sz="2800">
                <a:solidFill>
                  <a:schemeClr val="tx1"/>
                </a:solidFill>
                <a:latin typeface="Times New Roman" panose="02020603050405020304" pitchFamily="18" charset="0"/>
              </a:defRPr>
            </a:lvl3pPr>
            <a:lvl4pPr marL="1600200" indent="-228600" defTabSz="912813">
              <a:defRPr sz="2800">
                <a:solidFill>
                  <a:schemeClr val="tx1"/>
                </a:solidFill>
                <a:latin typeface="Times New Roman" panose="02020603050405020304" pitchFamily="18" charset="0"/>
              </a:defRPr>
            </a:lvl4pPr>
            <a:lvl5pPr marL="2057400" indent="-228600" defTabSz="912813">
              <a:defRPr sz="2800">
                <a:solidFill>
                  <a:schemeClr val="tx1"/>
                </a:solidFill>
                <a:latin typeface="Times New Roman" panose="02020603050405020304" pitchFamily="18" charset="0"/>
              </a:defRPr>
            </a:lvl5pPr>
            <a:lvl6pPr marL="2514600" indent="-228600" defTabSz="912813"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defTabSz="912813"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defTabSz="912813"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defTabSz="912813" eaLnBrk="0" fontAlgn="base" hangingPunct="0">
              <a:spcBef>
                <a:spcPct val="0"/>
              </a:spcBef>
              <a:spcAft>
                <a:spcPct val="0"/>
              </a:spcAft>
              <a:defRPr sz="2800">
                <a:solidFill>
                  <a:schemeClr val="tx1"/>
                </a:solidFill>
                <a:latin typeface="Times New Roman" panose="02020603050405020304" pitchFamily="18" charset="0"/>
              </a:defRPr>
            </a:lvl9pPr>
          </a:lstStyle>
          <a:p>
            <a:fld id="{5198866A-AB27-4071-9C9A-5AA8028B348E}" type="slidenum">
              <a:rPr lang="en-US" altLang="en-US" sz="1200"/>
              <a:pPr/>
              <a:t>1</a:t>
            </a:fld>
            <a:endParaRPr lang="en-US" altLang="en-US" sz="1200"/>
          </a:p>
        </p:txBody>
      </p:sp>
      <p:sp>
        <p:nvSpPr>
          <p:cNvPr id="19460" name="Rectangle 2"/>
          <p:cNvSpPr>
            <a:spLocks noGrp="1" noRot="1" noChangeAspect="1" noChangeArrowheads="1" noTextEdit="1"/>
          </p:cNvSpPr>
          <p:nvPr>
            <p:ph type="sldImg"/>
          </p:nvPr>
        </p:nvSpPr>
        <p:spPr>
          <a:xfrm>
            <a:off x="1135063" y="692150"/>
            <a:ext cx="4592637" cy="3444875"/>
          </a:xfrm>
          <a:ln w="12700" cap="flat"/>
        </p:spPr>
      </p:sp>
      <p:sp>
        <p:nvSpPr>
          <p:cNvPr id="19461" name="Rectangle 3"/>
          <p:cNvSpPr>
            <a:spLocks noGrp="1" noChangeArrowheads="1"/>
          </p:cNvSpPr>
          <p:nvPr>
            <p:ph type="body" idx="1"/>
          </p:nvPr>
        </p:nvSpPr>
        <p:spPr>
          <a:noFill/>
        </p:spPr>
        <p:txBody>
          <a:bodyPr lIns="92668" tIns="45550" rIns="92668" bIns="45550"/>
          <a:lstStyle/>
          <a:p>
            <a:r>
              <a:rPr lang="en-US" altLang="en-US" sz="1600" smtClean="0"/>
              <a:t>Good Morning/Afternoon,</a:t>
            </a:r>
          </a:p>
          <a:p>
            <a:endParaRPr lang="en-US" altLang="en-US" sz="1600" smtClean="0"/>
          </a:p>
          <a:p>
            <a:r>
              <a:rPr lang="en-US" altLang="en-US" sz="1600" smtClean="0"/>
              <a:t>My name is Joe DiChiara and I work in the NMS/BIP Program Management Office (PMO) focusing on Information Protection.  </a:t>
            </a:r>
          </a:p>
          <a:p>
            <a:endParaRPr lang="en-US" altLang="en-US" sz="1600" smtClean="0"/>
          </a:p>
          <a:p>
            <a:r>
              <a:rPr lang="en-US" altLang="en-US" sz="1600" smtClean="0"/>
              <a:t>I will be presenting today the Domain Name System Design for the upcoming Phase 2 of NMS/BIP.</a:t>
            </a:r>
          </a:p>
        </p:txBody>
      </p:sp>
    </p:spTree>
    <p:extLst>
      <p:ext uri="{BB962C8B-B14F-4D97-AF65-F5344CB8AC3E}">
        <p14:creationId xmlns:p14="http://schemas.microsoft.com/office/powerpoint/2010/main" val="18654273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3"/>
          <p:cNvSpPr>
            <a:spLocks noGrp="1" noChangeArrowheads="1"/>
          </p:cNvSpPr>
          <p:nvPr>
            <p:ph type="dt" sz="quarter" idx="1"/>
          </p:nvPr>
        </p:nvSpPr>
        <p:spPr>
          <a:noFill/>
        </p:spPr>
        <p:txBody>
          <a:bodyPr/>
          <a:lstStyle>
            <a:lvl1pPr defTabSz="912813">
              <a:defRPr sz="2800">
                <a:solidFill>
                  <a:schemeClr val="tx1"/>
                </a:solidFill>
                <a:latin typeface="Times New Roman" panose="02020603050405020304" pitchFamily="18" charset="0"/>
              </a:defRPr>
            </a:lvl1pPr>
            <a:lvl2pPr marL="742950" indent="-285750" defTabSz="912813">
              <a:defRPr sz="2800">
                <a:solidFill>
                  <a:schemeClr val="tx1"/>
                </a:solidFill>
                <a:latin typeface="Times New Roman" panose="02020603050405020304" pitchFamily="18" charset="0"/>
              </a:defRPr>
            </a:lvl2pPr>
            <a:lvl3pPr marL="1143000" indent="-228600" defTabSz="912813">
              <a:defRPr sz="2800">
                <a:solidFill>
                  <a:schemeClr val="tx1"/>
                </a:solidFill>
                <a:latin typeface="Times New Roman" panose="02020603050405020304" pitchFamily="18" charset="0"/>
              </a:defRPr>
            </a:lvl3pPr>
            <a:lvl4pPr marL="1600200" indent="-228600" defTabSz="912813">
              <a:defRPr sz="2800">
                <a:solidFill>
                  <a:schemeClr val="tx1"/>
                </a:solidFill>
                <a:latin typeface="Times New Roman" panose="02020603050405020304" pitchFamily="18" charset="0"/>
              </a:defRPr>
            </a:lvl4pPr>
            <a:lvl5pPr marL="2057400" indent="-228600" defTabSz="912813">
              <a:defRPr sz="2800">
                <a:solidFill>
                  <a:schemeClr val="tx1"/>
                </a:solidFill>
                <a:latin typeface="Times New Roman" panose="02020603050405020304" pitchFamily="18" charset="0"/>
              </a:defRPr>
            </a:lvl5pPr>
            <a:lvl6pPr marL="2514600" indent="-228600" defTabSz="912813"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defTabSz="912813"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defTabSz="912813"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defTabSz="912813" eaLnBrk="0" fontAlgn="base" hangingPunct="0">
              <a:spcBef>
                <a:spcPct val="0"/>
              </a:spcBef>
              <a:spcAft>
                <a:spcPct val="0"/>
              </a:spcAft>
              <a:defRPr sz="2800">
                <a:solidFill>
                  <a:schemeClr val="tx1"/>
                </a:solidFill>
                <a:latin typeface="Times New Roman" panose="02020603050405020304" pitchFamily="18" charset="0"/>
              </a:defRPr>
            </a:lvl9pPr>
          </a:lstStyle>
          <a:p>
            <a:fld id="{69A1FD9F-9CDE-4159-A8F3-D2EA1F1F4459}" type="datetime1">
              <a:rPr lang="en-US" altLang="en-US" sz="1200" smtClean="0"/>
              <a:pPr/>
              <a:t>2/13/2023</a:t>
            </a:fld>
            <a:endParaRPr lang="en-US" altLang="en-US" sz="1200" smtClean="0"/>
          </a:p>
        </p:txBody>
      </p:sp>
      <p:sp>
        <p:nvSpPr>
          <p:cNvPr id="28675" name="Rectangle 7"/>
          <p:cNvSpPr>
            <a:spLocks noGrp="1" noChangeArrowheads="1"/>
          </p:cNvSpPr>
          <p:nvPr>
            <p:ph type="sldNum" sz="quarter" idx="5"/>
          </p:nvPr>
        </p:nvSpPr>
        <p:spPr>
          <a:noFill/>
        </p:spPr>
        <p:txBody>
          <a:bodyPr/>
          <a:lstStyle>
            <a:lvl1pPr defTabSz="912813">
              <a:defRPr sz="2800">
                <a:solidFill>
                  <a:schemeClr val="tx1"/>
                </a:solidFill>
                <a:latin typeface="Times New Roman" panose="02020603050405020304" pitchFamily="18" charset="0"/>
              </a:defRPr>
            </a:lvl1pPr>
            <a:lvl2pPr marL="742950" indent="-285750" defTabSz="912813">
              <a:defRPr sz="2800">
                <a:solidFill>
                  <a:schemeClr val="tx1"/>
                </a:solidFill>
                <a:latin typeface="Times New Roman" panose="02020603050405020304" pitchFamily="18" charset="0"/>
              </a:defRPr>
            </a:lvl2pPr>
            <a:lvl3pPr marL="1143000" indent="-228600" defTabSz="912813">
              <a:defRPr sz="2800">
                <a:solidFill>
                  <a:schemeClr val="tx1"/>
                </a:solidFill>
                <a:latin typeface="Times New Roman" panose="02020603050405020304" pitchFamily="18" charset="0"/>
              </a:defRPr>
            </a:lvl3pPr>
            <a:lvl4pPr marL="1600200" indent="-228600" defTabSz="912813">
              <a:defRPr sz="2800">
                <a:solidFill>
                  <a:schemeClr val="tx1"/>
                </a:solidFill>
                <a:latin typeface="Times New Roman" panose="02020603050405020304" pitchFamily="18" charset="0"/>
              </a:defRPr>
            </a:lvl4pPr>
            <a:lvl5pPr marL="2057400" indent="-228600" defTabSz="912813">
              <a:defRPr sz="2800">
                <a:solidFill>
                  <a:schemeClr val="tx1"/>
                </a:solidFill>
                <a:latin typeface="Times New Roman" panose="02020603050405020304" pitchFamily="18" charset="0"/>
              </a:defRPr>
            </a:lvl5pPr>
            <a:lvl6pPr marL="2514600" indent="-228600" defTabSz="912813"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defTabSz="912813"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defTabSz="912813"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defTabSz="912813" eaLnBrk="0" fontAlgn="base" hangingPunct="0">
              <a:spcBef>
                <a:spcPct val="0"/>
              </a:spcBef>
              <a:spcAft>
                <a:spcPct val="0"/>
              </a:spcAft>
              <a:defRPr sz="2800">
                <a:solidFill>
                  <a:schemeClr val="tx1"/>
                </a:solidFill>
                <a:latin typeface="Times New Roman" panose="02020603050405020304" pitchFamily="18" charset="0"/>
              </a:defRPr>
            </a:lvl9pPr>
          </a:lstStyle>
          <a:p>
            <a:fld id="{E9089E39-E504-48DC-80D0-EA6C1F291679}" type="slidenum">
              <a:rPr lang="en-US" altLang="en-US" sz="1200"/>
              <a:pPr/>
              <a:t>10</a:t>
            </a:fld>
            <a:endParaRPr lang="en-US" altLang="en-US" sz="1200"/>
          </a:p>
        </p:txBody>
      </p:sp>
      <p:sp>
        <p:nvSpPr>
          <p:cNvPr id="28676" name="Rectangle 2"/>
          <p:cNvSpPr>
            <a:spLocks noGrp="1" noRot="1" noChangeAspect="1" noChangeArrowheads="1" noTextEdit="1"/>
          </p:cNvSpPr>
          <p:nvPr>
            <p:ph type="sldImg"/>
          </p:nvPr>
        </p:nvSpPr>
        <p:spPr>
          <a:ln/>
        </p:spPr>
      </p:sp>
      <p:sp>
        <p:nvSpPr>
          <p:cNvPr id="28677" name="Rectangle 3"/>
          <p:cNvSpPr>
            <a:spLocks noGrp="1" noChangeArrowheads="1"/>
          </p:cNvSpPr>
          <p:nvPr>
            <p:ph type="body" idx="1"/>
          </p:nvPr>
        </p:nvSpPr>
        <p:spPr>
          <a:noFill/>
        </p:spPr>
        <p:txBody>
          <a:bodyPr/>
          <a:lstStyle/>
          <a:p>
            <a:r>
              <a:rPr lang="en-US" altLang="en-US" sz="1000" smtClean="0"/>
              <a:t>A brief DNS scenario.  The following assumes that nothing is cached.  Not realistic, but gives the big picture.</a:t>
            </a:r>
          </a:p>
          <a:p>
            <a:r>
              <a:rPr lang="en-US" altLang="en-US" sz="1000" smtClean="0"/>
              <a:t>1.  Resolver (client) needs IP address of a web server at kelly AFB and contacts DNS server (could be any secondary or primary DNS server for the domain.  It does not need to be the primary).  </a:t>
            </a:r>
            <a:r>
              <a:rPr lang="en-US" altLang="en-US" b="1" smtClean="0"/>
              <a:t>{click for animation}</a:t>
            </a:r>
            <a:endParaRPr lang="en-US" altLang="en-US" sz="1000" smtClean="0"/>
          </a:p>
          <a:p>
            <a:r>
              <a:rPr lang="en-US" altLang="en-US" sz="1000" smtClean="0"/>
              <a:t>2.  Since it is a request for an “external” address, the DNS server passes the request to the firewall. </a:t>
            </a:r>
            <a:r>
              <a:rPr lang="en-US" altLang="en-US" b="1" smtClean="0"/>
              <a:t>{click for animation}</a:t>
            </a:r>
            <a:endParaRPr lang="en-US" altLang="en-US" sz="1000" smtClean="0"/>
          </a:p>
          <a:p>
            <a:r>
              <a:rPr lang="en-US" altLang="en-US" sz="1000" smtClean="0"/>
              <a:t>3.  The firewall passes the request to the Hanscom External DNS server (Note:  Firewall will most likely also be a registered DNS server). </a:t>
            </a:r>
            <a:r>
              <a:rPr lang="en-US" altLang="en-US" b="1" smtClean="0"/>
              <a:t>{click for animation}</a:t>
            </a:r>
            <a:endParaRPr lang="en-US" altLang="en-US" sz="1000" smtClean="0"/>
          </a:p>
          <a:p>
            <a:r>
              <a:rPr lang="en-US" altLang="en-US" sz="1000" smtClean="0"/>
              <a:t>4. Hanscom External DNS server contacts root. </a:t>
            </a:r>
            <a:r>
              <a:rPr lang="en-US" altLang="en-US" b="1" smtClean="0"/>
              <a:t>{click for animation} </a:t>
            </a:r>
            <a:r>
              <a:rPr lang="en-US" altLang="en-US" sz="1000" smtClean="0"/>
              <a:t> Root returns the IP address of the .mil server.  This info is cached. </a:t>
            </a:r>
            <a:r>
              <a:rPr lang="en-US" altLang="en-US" b="1" smtClean="0"/>
              <a:t>{click for animation}</a:t>
            </a:r>
            <a:endParaRPr lang="en-US" altLang="en-US" sz="1000" smtClean="0"/>
          </a:p>
          <a:p>
            <a:r>
              <a:rPr lang="en-US" altLang="en-US" sz="1000" smtClean="0"/>
              <a:t>5. Hanscom External DNS server contacts mil server. </a:t>
            </a:r>
            <a:r>
              <a:rPr lang="en-US" altLang="en-US" b="1" smtClean="0"/>
              <a:t>{click for animation}</a:t>
            </a:r>
            <a:r>
              <a:rPr lang="en-US" altLang="en-US" sz="1000" smtClean="0"/>
              <a:t> .mil returns IP address of the .af.mil server. </a:t>
            </a:r>
            <a:r>
              <a:rPr lang="en-US" altLang="en-US" b="1" smtClean="0"/>
              <a:t>{click for animation}    </a:t>
            </a:r>
            <a:r>
              <a:rPr lang="en-US" altLang="en-US" sz="1000" smtClean="0"/>
              <a:t> This info is cached.</a:t>
            </a:r>
          </a:p>
          <a:p>
            <a:r>
              <a:rPr lang="en-US" altLang="en-US" sz="1000" smtClean="0"/>
              <a:t>6. Hanscom External DNS server contacts .af.mil server. </a:t>
            </a:r>
            <a:r>
              <a:rPr lang="en-US" altLang="en-US" b="1" smtClean="0"/>
              <a:t>{click for animation}   </a:t>
            </a:r>
            <a:r>
              <a:rPr lang="en-US" altLang="en-US" sz="1000" smtClean="0"/>
              <a:t> .af.mil server returns the IP address(s) of the DNS servers for kelly.af.mil. </a:t>
            </a:r>
            <a:r>
              <a:rPr lang="en-US" altLang="en-US" b="1" smtClean="0"/>
              <a:t>{click for animation}  </a:t>
            </a:r>
            <a:r>
              <a:rPr lang="en-US" altLang="en-US" sz="1000" smtClean="0"/>
              <a:t> This info is cached.</a:t>
            </a:r>
          </a:p>
          <a:p>
            <a:r>
              <a:rPr lang="en-US" altLang="en-US" sz="1000" smtClean="0"/>
              <a:t>7. Hanscom External DNS server queries one kelly.af.mil server for IP address of the specific web server  kumi.kelly.af.mil. </a:t>
            </a:r>
            <a:r>
              <a:rPr lang="en-US" altLang="en-US" b="1" smtClean="0"/>
              <a:t>{click for animation}  </a:t>
            </a:r>
            <a:r>
              <a:rPr lang="en-US" altLang="en-US" sz="1000" smtClean="0"/>
              <a:t> The kelly.af.mil server returns the IP address(s) of web server at  kelly.af.mil. </a:t>
            </a:r>
            <a:r>
              <a:rPr lang="en-US" altLang="en-US" b="1" smtClean="0"/>
              <a:t>{click for animation}</a:t>
            </a:r>
            <a:r>
              <a:rPr lang="en-US" altLang="en-US" sz="1000" smtClean="0"/>
              <a:t>    This info is cached.</a:t>
            </a:r>
          </a:p>
          <a:p>
            <a:r>
              <a:rPr lang="en-US" altLang="en-US" sz="1000" smtClean="0"/>
              <a:t>8. Hanscom External DNS server returns the IP address of the kumi.kelly.af.mil web server to the firewall. </a:t>
            </a:r>
            <a:r>
              <a:rPr lang="en-US" altLang="en-US" b="1" smtClean="0"/>
              <a:t>{click for animation} </a:t>
            </a:r>
            <a:r>
              <a:rPr lang="en-US" altLang="en-US" sz="1000" smtClean="0"/>
              <a:t> Firewall caches the info.   </a:t>
            </a:r>
          </a:p>
          <a:p>
            <a:r>
              <a:rPr lang="en-US" altLang="en-US" sz="1000" smtClean="0"/>
              <a:t>9.  The firewall returns the IP address to the Internal DNS server. </a:t>
            </a:r>
            <a:r>
              <a:rPr lang="en-US" altLang="en-US" b="1" smtClean="0"/>
              <a:t>{click for animation}</a:t>
            </a:r>
            <a:r>
              <a:rPr lang="en-US" altLang="en-US" sz="1000" smtClean="0"/>
              <a:t> This info is cached.</a:t>
            </a:r>
          </a:p>
          <a:p>
            <a:r>
              <a:rPr lang="en-US" altLang="en-US" sz="1000" smtClean="0"/>
              <a:t>10.  The Internal DNS server returns the IP address to the resolver (client).  This info is cached.</a:t>
            </a:r>
          </a:p>
          <a:p>
            <a:r>
              <a:rPr lang="en-US" altLang="en-US" sz="1000" smtClean="0"/>
              <a:t>11.  Resolver connects to web server.</a:t>
            </a:r>
          </a:p>
        </p:txBody>
      </p:sp>
    </p:spTree>
    <p:extLst>
      <p:ext uri="{BB962C8B-B14F-4D97-AF65-F5344CB8AC3E}">
        <p14:creationId xmlns:p14="http://schemas.microsoft.com/office/powerpoint/2010/main" val="6763295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p:cNvSpPr>
            <a:spLocks noGrp="1" noChangeArrowheads="1"/>
          </p:cNvSpPr>
          <p:nvPr>
            <p:ph type="dt" sz="quarter" idx="1"/>
          </p:nvPr>
        </p:nvSpPr>
        <p:spPr>
          <a:noFill/>
        </p:spPr>
        <p:txBody>
          <a:bodyPr/>
          <a:lstStyle>
            <a:lvl1pPr defTabSz="912813">
              <a:defRPr sz="2800">
                <a:solidFill>
                  <a:schemeClr val="tx1"/>
                </a:solidFill>
                <a:latin typeface="Times New Roman" panose="02020603050405020304" pitchFamily="18" charset="0"/>
              </a:defRPr>
            </a:lvl1pPr>
            <a:lvl2pPr marL="742950" indent="-285750" defTabSz="912813">
              <a:defRPr sz="2800">
                <a:solidFill>
                  <a:schemeClr val="tx1"/>
                </a:solidFill>
                <a:latin typeface="Times New Roman" panose="02020603050405020304" pitchFamily="18" charset="0"/>
              </a:defRPr>
            </a:lvl2pPr>
            <a:lvl3pPr marL="1143000" indent="-228600" defTabSz="912813">
              <a:defRPr sz="2800">
                <a:solidFill>
                  <a:schemeClr val="tx1"/>
                </a:solidFill>
                <a:latin typeface="Times New Roman" panose="02020603050405020304" pitchFamily="18" charset="0"/>
              </a:defRPr>
            </a:lvl3pPr>
            <a:lvl4pPr marL="1600200" indent="-228600" defTabSz="912813">
              <a:defRPr sz="2800">
                <a:solidFill>
                  <a:schemeClr val="tx1"/>
                </a:solidFill>
                <a:latin typeface="Times New Roman" panose="02020603050405020304" pitchFamily="18" charset="0"/>
              </a:defRPr>
            </a:lvl4pPr>
            <a:lvl5pPr marL="2057400" indent="-228600" defTabSz="912813">
              <a:defRPr sz="2800">
                <a:solidFill>
                  <a:schemeClr val="tx1"/>
                </a:solidFill>
                <a:latin typeface="Times New Roman" panose="02020603050405020304" pitchFamily="18" charset="0"/>
              </a:defRPr>
            </a:lvl5pPr>
            <a:lvl6pPr marL="2514600" indent="-228600" defTabSz="912813"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defTabSz="912813"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defTabSz="912813"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defTabSz="912813" eaLnBrk="0" fontAlgn="base" hangingPunct="0">
              <a:spcBef>
                <a:spcPct val="0"/>
              </a:spcBef>
              <a:spcAft>
                <a:spcPct val="0"/>
              </a:spcAft>
              <a:defRPr sz="2800">
                <a:solidFill>
                  <a:schemeClr val="tx1"/>
                </a:solidFill>
                <a:latin typeface="Times New Roman" panose="02020603050405020304" pitchFamily="18" charset="0"/>
              </a:defRPr>
            </a:lvl9pPr>
          </a:lstStyle>
          <a:p>
            <a:fld id="{A479253E-1A7C-4A10-9CFF-59D9D6000247}" type="datetime1">
              <a:rPr lang="en-US" altLang="en-US" sz="1200" smtClean="0"/>
              <a:pPr/>
              <a:t>2/13/2023</a:t>
            </a:fld>
            <a:endParaRPr lang="en-US" altLang="en-US" sz="1200" smtClean="0"/>
          </a:p>
        </p:txBody>
      </p:sp>
      <p:sp>
        <p:nvSpPr>
          <p:cNvPr id="29699" name="Rectangle 7"/>
          <p:cNvSpPr>
            <a:spLocks noGrp="1" noChangeArrowheads="1"/>
          </p:cNvSpPr>
          <p:nvPr>
            <p:ph type="sldNum" sz="quarter" idx="5"/>
          </p:nvPr>
        </p:nvSpPr>
        <p:spPr>
          <a:noFill/>
        </p:spPr>
        <p:txBody>
          <a:bodyPr/>
          <a:lstStyle>
            <a:lvl1pPr defTabSz="912813">
              <a:defRPr sz="2800">
                <a:solidFill>
                  <a:schemeClr val="tx1"/>
                </a:solidFill>
                <a:latin typeface="Times New Roman" panose="02020603050405020304" pitchFamily="18" charset="0"/>
              </a:defRPr>
            </a:lvl1pPr>
            <a:lvl2pPr marL="742950" indent="-285750" defTabSz="912813">
              <a:defRPr sz="2800">
                <a:solidFill>
                  <a:schemeClr val="tx1"/>
                </a:solidFill>
                <a:latin typeface="Times New Roman" panose="02020603050405020304" pitchFamily="18" charset="0"/>
              </a:defRPr>
            </a:lvl2pPr>
            <a:lvl3pPr marL="1143000" indent="-228600" defTabSz="912813">
              <a:defRPr sz="2800">
                <a:solidFill>
                  <a:schemeClr val="tx1"/>
                </a:solidFill>
                <a:latin typeface="Times New Roman" panose="02020603050405020304" pitchFamily="18" charset="0"/>
              </a:defRPr>
            </a:lvl3pPr>
            <a:lvl4pPr marL="1600200" indent="-228600" defTabSz="912813">
              <a:defRPr sz="2800">
                <a:solidFill>
                  <a:schemeClr val="tx1"/>
                </a:solidFill>
                <a:latin typeface="Times New Roman" panose="02020603050405020304" pitchFamily="18" charset="0"/>
              </a:defRPr>
            </a:lvl4pPr>
            <a:lvl5pPr marL="2057400" indent="-228600" defTabSz="912813">
              <a:defRPr sz="2800">
                <a:solidFill>
                  <a:schemeClr val="tx1"/>
                </a:solidFill>
                <a:latin typeface="Times New Roman" panose="02020603050405020304" pitchFamily="18" charset="0"/>
              </a:defRPr>
            </a:lvl5pPr>
            <a:lvl6pPr marL="2514600" indent="-228600" defTabSz="912813"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defTabSz="912813"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defTabSz="912813"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defTabSz="912813" eaLnBrk="0" fontAlgn="base" hangingPunct="0">
              <a:spcBef>
                <a:spcPct val="0"/>
              </a:spcBef>
              <a:spcAft>
                <a:spcPct val="0"/>
              </a:spcAft>
              <a:defRPr sz="2800">
                <a:solidFill>
                  <a:schemeClr val="tx1"/>
                </a:solidFill>
                <a:latin typeface="Times New Roman" panose="02020603050405020304" pitchFamily="18" charset="0"/>
              </a:defRPr>
            </a:lvl9pPr>
          </a:lstStyle>
          <a:p>
            <a:fld id="{80EC00C2-5D89-4C1B-B6B4-E539BEB0CBE0}" type="slidenum">
              <a:rPr lang="en-US" altLang="en-US" sz="1200"/>
              <a:pPr/>
              <a:t>11</a:t>
            </a:fld>
            <a:endParaRPr lang="en-US" altLang="en-US" sz="1200"/>
          </a:p>
        </p:txBody>
      </p:sp>
      <p:sp>
        <p:nvSpPr>
          <p:cNvPr id="29700" name="Rectangle 2"/>
          <p:cNvSpPr>
            <a:spLocks noGrp="1" noRot="1" noChangeAspect="1" noChangeArrowheads="1" noTextEdit="1"/>
          </p:cNvSpPr>
          <p:nvPr>
            <p:ph type="sldImg"/>
          </p:nvPr>
        </p:nvSpPr>
        <p:spPr>
          <a:ln/>
        </p:spPr>
      </p:sp>
      <p:sp>
        <p:nvSpPr>
          <p:cNvPr id="29701" name="Rectangle 3"/>
          <p:cNvSpPr>
            <a:spLocks noGrp="1" noChangeArrowheads="1"/>
          </p:cNvSpPr>
          <p:nvPr>
            <p:ph type="body" idx="1"/>
          </p:nvPr>
        </p:nvSpPr>
        <p:spPr>
          <a:noFill/>
        </p:spPr>
        <p:txBody>
          <a:bodyPr/>
          <a:lstStyle/>
          <a:p>
            <a:r>
              <a:rPr lang="en-US" altLang="en-US" sz="1600" smtClean="0"/>
              <a:t>Here is a diagram of the NMS/BIP Phase 1 equipment.  To implement the Phase 2 DNS design, the following enhancements are made: </a:t>
            </a:r>
            <a:r>
              <a:rPr lang="en-US" altLang="en-US" sz="1600" b="1" smtClean="0"/>
              <a:t>{click for animation}</a:t>
            </a:r>
            <a:endParaRPr lang="en-US" altLang="en-US" sz="1600" smtClean="0"/>
          </a:p>
          <a:p>
            <a:pPr>
              <a:buFontTx/>
              <a:buChar char="•"/>
            </a:pPr>
            <a:r>
              <a:rPr lang="en-US" altLang="en-US" sz="1600" smtClean="0"/>
              <a:t>A primary External name server is provided by the PMO.  This server is a registered device.</a:t>
            </a:r>
          </a:p>
          <a:p>
            <a:pPr>
              <a:buFontTx/>
              <a:buChar char="•"/>
            </a:pPr>
            <a:r>
              <a:rPr lang="en-US" altLang="en-US" sz="1600" smtClean="0"/>
              <a:t>The Sidewinder firewalls are also registered authoritative name servers.  These are secondary name servers. </a:t>
            </a:r>
            <a:r>
              <a:rPr lang="en-US" altLang="en-US" sz="1600" b="1" smtClean="0"/>
              <a:t>{click for animation}</a:t>
            </a:r>
            <a:endParaRPr lang="en-US" altLang="en-US" sz="1600" smtClean="0"/>
          </a:p>
          <a:p>
            <a:pPr>
              <a:buFontTx/>
              <a:buChar char="•"/>
            </a:pPr>
            <a:r>
              <a:rPr lang="en-US" altLang="en-US" sz="1600" smtClean="0"/>
              <a:t>Another secondary is registered at a geographically separated base.  This name server is also authoritative for the domain. </a:t>
            </a:r>
            <a:r>
              <a:rPr lang="en-US" altLang="en-US" sz="1600" b="1" smtClean="0"/>
              <a:t>{click for animation}</a:t>
            </a:r>
            <a:endParaRPr lang="en-US" altLang="en-US" sz="1600" smtClean="0"/>
          </a:p>
          <a:p>
            <a:pPr>
              <a:buFontTx/>
              <a:buChar char="•"/>
            </a:pPr>
            <a:r>
              <a:rPr lang="en-US" altLang="en-US" sz="1600" smtClean="0"/>
              <a:t>Finally, this base primary is also a secondary server registered as authoritative for a partner base. </a:t>
            </a:r>
            <a:r>
              <a:rPr lang="en-US" altLang="en-US" sz="1600" b="1" smtClean="0"/>
              <a:t>{click for animation}</a:t>
            </a:r>
          </a:p>
        </p:txBody>
      </p:sp>
    </p:spTree>
    <p:extLst>
      <p:ext uri="{BB962C8B-B14F-4D97-AF65-F5344CB8AC3E}">
        <p14:creationId xmlns:p14="http://schemas.microsoft.com/office/powerpoint/2010/main" val="27440214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3"/>
          <p:cNvSpPr>
            <a:spLocks noGrp="1" noChangeArrowheads="1"/>
          </p:cNvSpPr>
          <p:nvPr>
            <p:ph type="dt" sz="quarter" idx="1"/>
          </p:nvPr>
        </p:nvSpPr>
        <p:spPr>
          <a:noFill/>
        </p:spPr>
        <p:txBody>
          <a:bodyPr/>
          <a:lstStyle>
            <a:lvl1pPr defTabSz="912813">
              <a:defRPr sz="2800">
                <a:solidFill>
                  <a:schemeClr val="tx1"/>
                </a:solidFill>
                <a:latin typeface="Times New Roman" panose="02020603050405020304" pitchFamily="18" charset="0"/>
              </a:defRPr>
            </a:lvl1pPr>
            <a:lvl2pPr marL="742950" indent="-285750" defTabSz="912813">
              <a:defRPr sz="2800">
                <a:solidFill>
                  <a:schemeClr val="tx1"/>
                </a:solidFill>
                <a:latin typeface="Times New Roman" panose="02020603050405020304" pitchFamily="18" charset="0"/>
              </a:defRPr>
            </a:lvl2pPr>
            <a:lvl3pPr marL="1143000" indent="-228600" defTabSz="912813">
              <a:defRPr sz="2800">
                <a:solidFill>
                  <a:schemeClr val="tx1"/>
                </a:solidFill>
                <a:latin typeface="Times New Roman" panose="02020603050405020304" pitchFamily="18" charset="0"/>
              </a:defRPr>
            </a:lvl3pPr>
            <a:lvl4pPr marL="1600200" indent="-228600" defTabSz="912813">
              <a:defRPr sz="2800">
                <a:solidFill>
                  <a:schemeClr val="tx1"/>
                </a:solidFill>
                <a:latin typeface="Times New Roman" panose="02020603050405020304" pitchFamily="18" charset="0"/>
              </a:defRPr>
            </a:lvl4pPr>
            <a:lvl5pPr marL="2057400" indent="-228600" defTabSz="912813">
              <a:defRPr sz="2800">
                <a:solidFill>
                  <a:schemeClr val="tx1"/>
                </a:solidFill>
                <a:latin typeface="Times New Roman" panose="02020603050405020304" pitchFamily="18" charset="0"/>
              </a:defRPr>
            </a:lvl5pPr>
            <a:lvl6pPr marL="2514600" indent="-228600" defTabSz="912813"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defTabSz="912813"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defTabSz="912813"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defTabSz="912813" eaLnBrk="0" fontAlgn="base" hangingPunct="0">
              <a:spcBef>
                <a:spcPct val="0"/>
              </a:spcBef>
              <a:spcAft>
                <a:spcPct val="0"/>
              </a:spcAft>
              <a:defRPr sz="2800">
                <a:solidFill>
                  <a:schemeClr val="tx1"/>
                </a:solidFill>
                <a:latin typeface="Times New Roman" panose="02020603050405020304" pitchFamily="18" charset="0"/>
              </a:defRPr>
            </a:lvl9pPr>
          </a:lstStyle>
          <a:p>
            <a:fld id="{C3F0CD1D-8895-4CF7-9F00-643F565A6FF4}" type="datetime1">
              <a:rPr lang="en-US" altLang="en-US" sz="1200" smtClean="0"/>
              <a:pPr/>
              <a:t>2/13/2023</a:t>
            </a:fld>
            <a:endParaRPr lang="en-US" altLang="en-US" sz="1200" smtClean="0"/>
          </a:p>
        </p:txBody>
      </p:sp>
      <p:sp>
        <p:nvSpPr>
          <p:cNvPr id="30723" name="Rectangle 7"/>
          <p:cNvSpPr>
            <a:spLocks noGrp="1" noChangeArrowheads="1"/>
          </p:cNvSpPr>
          <p:nvPr>
            <p:ph type="sldNum" sz="quarter" idx="5"/>
          </p:nvPr>
        </p:nvSpPr>
        <p:spPr>
          <a:noFill/>
        </p:spPr>
        <p:txBody>
          <a:bodyPr/>
          <a:lstStyle>
            <a:lvl1pPr defTabSz="912813">
              <a:defRPr sz="2800">
                <a:solidFill>
                  <a:schemeClr val="tx1"/>
                </a:solidFill>
                <a:latin typeface="Times New Roman" panose="02020603050405020304" pitchFamily="18" charset="0"/>
              </a:defRPr>
            </a:lvl1pPr>
            <a:lvl2pPr marL="742950" indent="-285750" defTabSz="912813">
              <a:defRPr sz="2800">
                <a:solidFill>
                  <a:schemeClr val="tx1"/>
                </a:solidFill>
                <a:latin typeface="Times New Roman" panose="02020603050405020304" pitchFamily="18" charset="0"/>
              </a:defRPr>
            </a:lvl2pPr>
            <a:lvl3pPr marL="1143000" indent="-228600" defTabSz="912813">
              <a:defRPr sz="2800">
                <a:solidFill>
                  <a:schemeClr val="tx1"/>
                </a:solidFill>
                <a:latin typeface="Times New Roman" panose="02020603050405020304" pitchFamily="18" charset="0"/>
              </a:defRPr>
            </a:lvl3pPr>
            <a:lvl4pPr marL="1600200" indent="-228600" defTabSz="912813">
              <a:defRPr sz="2800">
                <a:solidFill>
                  <a:schemeClr val="tx1"/>
                </a:solidFill>
                <a:latin typeface="Times New Roman" panose="02020603050405020304" pitchFamily="18" charset="0"/>
              </a:defRPr>
            </a:lvl4pPr>
            <a:lvl5pPr marL="2057400" indent="-228600" defTabSz="912813">
              <a:defRPr sz="2800">
                <a:solidFill>
                  <a:schemeClr val="tx1"/>
                </a:solidFill>
                <a:latin typeface="Times New Roman" panose="02020603050405020304" pitchFamily="18" charset="0"/>
              </a:defRPr>
            </a:lvl5pPr>
            <a:lvl6pPr marL="2514600" indent="-228600" defTabSz="912813"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defTabSz="912813"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defTabSz="912813"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defTabSz="912813" eaLnBrk="0" fontAlgn="base" hangingPunct="0">
              <a:spcBef>
                <a:spcPct val="0"/>
              </a:spcBef>
              <a:spcAft>
                <a:spcPct val="0"/>
              </a:spcAft>
              <a:defRPr sz="2800">
                <a:solidFill>
                  <a:schemeClr val="tx1"/>
                </a:solidFill>
                <a:latin typeface="Times New Roman" panose="02020603050405020304" pitchFamily="18" charset="0"/>
              </a:defRPr>
            </a:lvl9pPr>
          </a:lstStyle>
          <a:p>
            <a:fld id="{FC249847-B411-4340-BE06-CB345B26C6F8}" type="slidenum">
              <a:rPr lang="en-US" altLang="en-US" sz="1200"/>
              <a:pPr/>
              <a:t>12</a:t>
            </a:fld>
            <a:endParaRPr lang="en-US" altLang="en-US" sz="1200"/>
          </a:p>
        </p:txBody>
      </p:sp>
      <p:sp>
        <p:nvSpPr>
          <p:cNvPr id="30724" name="Rectangle 2"/>
          <p:cNvSpPr>
            <a:spLocks noGrp="1" noRot="1" noChangeAspect="1" noChangeArrowheads="1" noTextEdit="1"/>
          </p:cNvSpPr>
          <p:nvPr>
            <p:ph type="sldImg"/>
          </p:nvPr>
        </p:nvSpPr>
        <p:spPr>
          <a:ln/>
        </p:spPr>
      </p:sp>
      <p:sp>
        <p:nvSpPr>
          <p:cNvPr id="30725" name="Rectangle 3"/>
          <p:cNvSpPr>
            <a:spLocks noGrp="1" noChangeArrowheads="1"/>
          </p:cNvSpPr>
          <p:nvPr>
            <p:ph type="body" idx="1"/>
          </p:nvPr>
        </p:nvSpPr>
        <p:spPr>
          <a:noFill/>
        </p:spPr>
        <p:txBody>
          <a:bodyPr/>
          <a:lstStyle/>
          <a:p>
            <a:r>
              <a:rPr lang="en-US" altLang="en-US" sz="1400" smtClean="0"/>
              <a:t>An argument is occasionally made that there is no need for the domain name servers for a domain to be accessible if the hosts in the domain are unreachable.  This argument is fallacious.</a:t>
            </a:r>
          </a:p>
          <a:p>
            <a:pPr>
              <a:buFontTx/>
              <a:buChar char="•"/>
            </a:pPr>
            <a:r>
              <a:rPr lang="en-US" altLang="en-US" sz="1400" smtClean="0"/>
              <a:t>Clients react differently to inability to resolve than inability to connect, and reactions to the former are not always as desirable.</a:t>
            </a:r>
          </a:p>
          <a:p>
            <a:pPr>
              <a:buFontTx/>
              <a:buChar char="•"/>
            </a:pPr>
            <a:r>
              <a:rPr lang="en-US" altLang="en-US" sz="1400" smtClean="0"/>
              <a:t>If the zone is resolvable yet the particular name is not, then a client can discard the transaction rather than retrying and creating undesirable load on the network. </a:t>
            </a:r>
          </a:p>
          <a:p>
            <a:pPr>
              <a:buFontTx/>
              <a:buChar char="•"/>
            </a:pPr>
            <a:r>
              <a:rPr lang="en-US" altLang="en-US" sz="1400" smtClean="0"/>
              <a:t>While positive DNS results are usually cached, the lack of a result is not cached.  Thus, unnecessary inability to resolve creates an undesirable load on the net.</a:t>
            </a:r>
          </a:p>
          <a:p>
            <a:pPr>
              <a:buFontTx/>
              <a:buChar char="•"/>
            </a:pPr>
            <a:r>
              <a:rPr lang="en-US" altLang="en-US" sz="1400" smtClean="0"/>
              <a:t>All names in the zone may not resolve to addresses within the detached network.  This becomes more likely over time.  Thus a basic assumption of the myth often becomes untrue.</a:t>
            </a:r>
          </a:p>
          <a:p>
            <a:endParaRPr lang="en-US" altLang="en-US" sz="1400" smtClean="0"/>
          </a:p>
          <a:p>
            <a:r>
              <a:rPr lang="en-US" altLang="en-US" sz="1400" smtClean="0"/>
              <a:t>   It is important that there be nameservers able to be queried,</a:t>
            </a:r>
          </a:p>
          <a:p>
            <a:r>
              <a:rPr lang="en-US" altLang="en-US" sz="1400" smtClean="0"/>
              <a:t>   available always, for all forward zones. </a:t>
            </a:r>
            <a:endParaRPr lang="en-US" altLang="en-US" smtClean="0"/>
          </a:p>
        </p:txBody>
      </p:sp>
    </p:spTree>
    <p:extLst>
      <p:ext uri="{BB962C8B-B14F-4D97-AF65-F5344CB8AC3E}">
        <p14:creationId xmlns:p14="http://schemas.microsoft.com/office/powerpoint/2010/main" val="11756645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3"/>
          <p:cNvSpPr>
            <a:spLocks noGrp="1" noChangeArrowheads="1"/>
          </p:cNvSpPr>
          <p:nvPr>
            <p:ph type="dt" sz="quarter" idx="1"/>
          </p:nvPr>
        </p:nvSpPr>
        <p:spPr>
          <a:noFill/>
        </p:spPr>
        <p:txBody>
          <a:bodyPr/>
          <a:lstStyle>
            <a:lvl1pPr defTabSz="912813">
              <a:defRPr sz="2800">
                <a:solidFill>
                  <a:schemeClr val="tx1"/>
                </a:solidFill>
                <a:latin typeface="Times New Roman" panose="02020603050405020304" pitchFamily="18" charset="0"/>
              </a:defRPr>
            </a:lvl1pPr>
            <a:lvl2pPr marL="742950" indent="-285750" defTabSz="912813">
              <a:defRPr sz="2800">
                <a:solidFill>
                  <a:schemeClr val="tx1"/>
                </a:solidFill>
                <a:latin typeface="Times New Roman" panose="02020603050405020304" pitchFamily="18" charset="0"/>
              </a:defRPr>
            </a:lvl2pPr>
            <a:lvl3pPr marL="1143000" indent="-228600" defTabSz="912813">
              <a:defRPr sz="2800">
                <a:solidFill>
                  <a:schemeClr val="tx1"/>
                </a:solidFill>
                <a:latin typeface="Times New Roman" panose="02020603050405020304" pitchFamily="18" charset="0"/>
              </a:defRPr>
            </a:lvl3pPr>
            <a:lvl4pPr marL="1600200" indent="-228600" defTabSz="912813">
              <a:defRPr sz="2800">
                <a:solidFill>
                  <a:schemeClr val="tx1"/>
                </a:solidFill>
                <a:latin typeface="Times New Roman" panose="02020603050405020304" pitchFamily="18" charset="0"/>
              </a:defRPr>
            </a:lvl4pPr>
            <a:lvl5pPr marL="2057400" indent="-228600" defTabSz="912813">
              <a:defRPr sz="2800">
                <a:solidFill>
                  <a:schemeClr val="tx1"/>
                </a:solidFill>
                <a:latin typeface="Times New Roman" panose="02020603050405020304" pitchFamily="18" charset="0"/>
              </a:defRPr>
            </a:lvl5pPr>
            <a:lvl6pPr marL="2514600" indent="-228600" defTabSz="912813"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defTabSz="912813"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defTabSz="912813"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defTabSz="912813" eaLnBrk="0" fontAlgn="base" hangingPunct="0">
              <a:spcBef>
                <a:spcPct val="0"/>
              </a:spcBef>
              <a:spcAft>
                <a:spcPct val="0"/>
              </a:spcAft>
              <a:defRPr sz="2800">
                <a:solidFill>
                  <a:schemeClr val="tx1"/>
                </a:solidFill>
                <a:latin typeface="Times New Roman" panose="02020603050405020304" pitchFamily="18" charset="0"/>
              </a:defRPr>
            </a:lvl9pPr>
          </a:lstStyle>
          <a:p>
            <a:fld id="{53AF718D-70B6-4A09-A0D9-47408C663F90}" type="datetime1">
              <a:rPr lang="en-US" altLang="en-US" sz="1200" smtClean="0"/>
              <a:pPr/>
              <a:t>2/13/2023</a:t>
            </a:fld>
            <a:endParaRPr lang="en-US" altLang="en-US" sz="1200" smtClean="0"/>
          </a:p>
        </p:txBody>
      </p:sp>
      <p:sp>
        <p:nvSpPr>
          <p:cNvPr id="31747" name="Rectangle 7"/>
          <p:cNvSpPr>
            <a:spLocks noGrp="1" noChangeArrowheads="1"/>
          </p:cNvSpPr>
          <p:nvPr>
            <p:ph type="sldNum" sz="quarter" idx="5"/>
          </p:nvPr>
        </p:nvSpPr>
        <p:spPr>
          <a:noFill/>
        </p:spPr>
        <p:txBody>
          <a:bodyPr/>
          <a:lstStyle>
            <a:lvl1pPr defTabSz="912813">
              <a:defRPr sz="2800">
                <a:solidFill>
                  <a:schemeClr val="tx1"/>
                </a:solidFill>
                <a:latin typeface="Times New Roman" panose="02020603050405020304" pitchFamily="18" charset="0"/>
              </a:defRPr>
            </a:lvl1pPr>
            <a:lvl2pPr marL="742950" indent="-285750" defTabSz="912813">
              <a:defRPr sz="2800">
                <a:solidFill>
                  <a:schemeClr val="tx1"/>
                </a:solidFill>
                <a:latin typeface="Times New Roman" panose="02020603050405020304" pitchFamily="18" charset="0"/>
              </a:defRPr>
            </a:lvl2pPr>
            <a:lvl3pPr marL="1143000" indent="-228600" defTabSz="912813">
              <a:defRPr sz="2800">
                <a:solidFill>
                  <a:schemeClr val="tx1"/>
                </a:solidFill>
                <a:latin typeface="Times New Roman" panose="02020603050405020304" pitchFamily="18" charset="0"/>
              </a:defRPr>
            </a:lvl3pPr>
            <a:lvl4pPr marL="1600200" indent="-228600" defTabSz="912813">
              <a:defRPr sz="2800">
                <a:solidFill>
                  <a:schemeClr val="tx1"/>
                </a:solidFill>
                <a:latin typeface="Times New Roman" panose="02020603050405020304" pitchFamily="18" charset="0"/>
              </a:defRPr>
            </a:lvl4pPr>
            <a:lvl5pPr marL="2057400" indent="-228600" defTabSz="912813">
              <a:defRPr sz="2800">
                <a:solidFill>
                  <a:schemeClr val="tx1"/>
                </a:solidFill>
                <a:latin typeface="Times New Roman" panose="02020603050405020304" pitchFamily="18" charset="0"/>
              </a:defRPr>
            </a:lvl5pPr>
            <a:lvl6pPr marL="2514600" indent="-228600" defTabSz="912813"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defTabSz="912813"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defTabSz="912813"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defTabSz="912813" eaLnBrk="0" fontAlgn="base" hangingPunct="0">
              <a:spcBef>
                <a:spcPct val="0"/>
              </a:spcBef>
              <a:spcAft>
                <a:spcPct val="0"/>
              </a:spcAft>
              <a:defRPr sz="2800">
                <a:solidFill>
                  <a:schemeClr val="tx1"/>
                </a:solidFill>
                <a:latin typeface="Times New Roman" panose="02020603050405020304" pitchFamily="18" charset="0"/>
              </a:defRPr>
            </a:lvl9pPr>
          </a:lstStyle>
          <a:p>
            <a:fld id="{384BDF46-1C1A-4F37-8D95-3CA386F2843B}" type="slidenum">
              <a:rPr lang="en-US" altLang="en-US" sz="1200"/>
              <a:pPr/>
              <a:t>13</a:t>
            </a:fld>
            <a:endParaRPr lang="en-US" altLang="en-US" sz="1200"/>
          </a:p>
        </p:txBody>
      </p:sp>
      <p:sp>
        <p:nvSpPr>
          <p:cNvPr id="31748" name="Rectangle 2"/>
          <p:cNvSpPr>
            <a:spLocks noGrp="1" noRot="1" noChangeAspect="1" noChangeArrowheads="1" noTextEdit="1"/>
          </p:cNvSpPr>
          <p:nvPr>
            <p:ph type="sldImg"/>
          </p:nvPr>
        </p:nvSpPr>
        <p:spPr>
          <a:xfrm>
            <a:off x="1138238" y="696913"/>
            <a:ext cx="4583112" cy="3436937"/>
          </a:xfrm>
          <a:ln/>
        </p:spPr>
      </p:sp>
      <p:sp>
        <p:nvSpPr>
          <p:cNvPr id="31749" name="Rectangle 3"/>
          <p:cNvSpPr>
            <a:spLocks noGrp="1" noChangeArrowheads="1"/>
          </p:cNvSpPr>
          <p:nvPr>
            <p:ph type="body" idx="1"/>
          </p:nvPr>
        </p:nvSpPr>
        <p:spPr>
          <a:xfrm>
            <a:off x="914400" y="4367213"/>
            <a:ext cx="5029200" cy="4133850"/>
          </a:xfrm>
          <a:noFill/>
        </p:spPr>
        <p:txBody>
          <a:bodyPr lIns="91429" tIns="45714" rIns="91429" bIns="45714"/>
          <a:lstStyle/>
          <a:p>
            <a:r>
              <a:rPr lang="en-US" altLang="en-US" sz="1600" smtClean="0"/>
              <a:t>We will now begin the discussion of the IP Address Management.</a:t>
            </a:r>
          </a:p>
          <a:p>
            <a:endParaRPr lang="en-US" altLang="en-US" sz="1600" smtClean="0"/>
          </a:p>
          <a:p>
            <a:r>
              <a:rPr lang="en-US" altLang="en-US" sz="1600" smtClean="0"/>
              <a:t>Are there any questions or issues at this point??</a:t>
            </a:r>
          </a:p>
          <a:p>
            <a:endParaRPr lang="en-US" altLang="en-US" smtClean="0"/>
          </a:p>
        </p:txBody>
      </p:sp>
    </p:spTree>
    <p:extLst>
      <p:ext uri="{BB962C8B-B14F-4D97-AF65-F5344CB8AC3E}">
        <p14:creationId xmlns:p14="http://schemas.microsoft.com/office/powerpoint/2010/main" val="9610322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3"/>
          <p:cNvSpPr>
            <a:spLocks noGrp="1" noChangeArrowheads="1"/>
          </p:cNvSpPr>
          <p:nvPr>
            <p:ph type="dt" sz="quarter" idx="1"/>
          </p:nvPr>
        </p:nvSpPr>
        <p:spPr>
          <a:noFill/>
        </p:spPr>
        <p:txBody>
          <a:bodyPr/>
          <a:lstStyle>
            <a:lvl1pPr defTabSz="912813">
              <a:defRPr sz="2800">
                <a:solidFill>
                  <a:schemeClr val="tx1"/>
                </a:solidFill>
                <a:latin typeface="Times New Roman" panose="02020603050405020304" pitchFamily="18" charset="0"/>
              </a:defRPr>
            </a:lvl1pPr>
            <a:lvl2pPr marL="742950" indent="-285750" defTabSz="912813">
              <a:defRPr sz="2800">
                <a:solidFill>
                  <a:schemeClr val="tx1"/>
                </a:solidFill>
                <a:latin typeface="Times New Roman" panose="02020603050405020304" pitchFamily="18" charset="0"/>
              </a:defRPr>
            </a:lvl2pPr>
            <a:lvl3pPr marL="1143000" indent="-228600" defTabSz="912813">
              <a:defRPr sz="2800">
                <a:solidFill>
                  <a:schemeClr val="tx1"/>
                </a:solidFill>
                <a:latin typeface="Times New Roman" panose="02020603050405020304" pitchFamily="18" charset="0"/>
              </a:defRPr>
            </a:lvl3pPr>
            <a:lvl4pPr marL="1600200" indent="-228600" defTabSz="912813">
              <a:defRPr sz="2800">
                <a:solidFill>
                  <a:schemeClr val="tx1"/>
                </a:solidFill>
                <a:latin typeface="Times New Roman" panose="02020603050405020304" pitchFamily="18" charset="0"/>
              </a:defRPr>
            </a:lvl4pPr>
            <a:lvl5pPr marL="2057400" indent="-228600" defTabSz="912813">
              <a:defRPr sz="2800">
                <a:solidFill>
                  <a:schemeClr val="tx1"/>
                </a:solidFill>
                <a:latin typeface="Times New Roman" panose="02020603050405020304" pitchFamily="18" charset="0"/>
              </a:defRPr>
            </a:lvl5pPr>
            <a:lvl6pPr marL="2514600" indent="-228600" defTabSz="912813"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defTabSz="912813"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defTabSz="912813"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defTabSz="912813" eaLnBrk="0" fontAlgn="base" hangingPunct="0">
              <a:spcBef>
                <a:spcPct val="0"/>
              </a:spcBef>
              <a:spcAft>
                <a:spcPct val="0"/>
              </a:spcAft>
              <a:defRPr sz="2800">
                <a:solidFill>
                  <a:schemeClr val="tx1"/>
                </a:solidFill>
                <a:latin typeface="Times New Roman" panose="02020603050405020304" pitchFamily="18" charset="0"/>
              </a:defRPr>
            </a:lvl9pPr>
          </a:lstStyle>
          <a:p>
            <a:fld id="{31FEEB52-FFC7-4FBF-83CE-F56E9E916FE0}" type="datetime1">
              <a:rPr lang="en-US" altLang="en-US" sz="1200" smtClean="0"/>
              <a:pPr/>
              <a:t>2/13/2023</a:t>
            </a:fld>
            <a:endParaRPr lang="en-US" altLang="en-US" sz="1200" smtClean="0"/>
          </a:p>
        </p:txBody>
      </p:sp>
      <p:sp>
        <p:nvSpPr>
          <p:cNvPr id="32771" name="Rectangle 7"/>
          <p:cNvSpPr>
            <a:spLocks noGrp="1" noChangeArrowheads="1"/>
          </p:cNvSpPr>
          <p:nvPr>
            <p:ph type="sldNum" sz="quarter" idx="5"/>
          </p:nvPr>
        </p:nvSpPr>
        <p:spPr>
          <a:noFill/>
        </p:spPr>
        <p:txBody>
          <a:bodyPr/>
          <a:lstStyle>
            <a:lvl1pPr defTabSz="912813">
              <a:defRPr sz="2800">
                <a:solidFill>
                  <a:schemeClr val="tx1"/>
                </a:solidFill>
                <a:latin typeface="Times New Roman" panose="02020603050405020304" pitchFamily="18" charset="0"/>
              </a:defRPr>
            </a:lvl1pPr>
            <a:lvl2pPr marL="742950" indent="-285750" defTabSz="912813">
              <a:defRPr sz="2800">
                <a:solidFill>
                  <a:schemeClr val="tx1"/>
                </a:solidFill>
                <a:latin typeface="Times New Roman" panose="02020603050405020304" pitchFamily="18" charset="0"/>
              </a:defRPr>
            </a:lvl2pPr>
            <a:lvl3pPr marL="1143000" indent="-228600" defTabSz="912813">
              <a:defRPr sz="2800">
                <a:solidFill>
                  <a:schemeClr val="tx1"/>
                </a:solidFill>
                <a:latin typeface="Times New Roman" panose="02020603050405020304" pitchFamily="18" charset="0"/>
              </a:defRPr>
            </a:lvl3pPr>
            <a:lvl4pPr marL="1600200" indent="-228600" defTabSz="912813">
              <a:defRPr sz="2800">
                <a:solidFill>
                  <a:schemeClr val="tx1"/>
                </a:solidFill>
                <a:latin typeface="Times New Roman" panose="02020603050405020304" pitchFamily="18" charset="0"/>
              </a:defRPr>
            </a:lvl4pPr>
            <a:lvl5pPr marL="2057400" indent="-228600" defTabSz="912813">
              <a:defRPr sz="2800">
                <a:solidFill>
                  <a:schemeClr val="tx1"/>
                </a:solidFill>
                <a:latin typeface="Times New Roman" panose="02020603050405020304" pitchFamily="18" charset="0"/>
              </a:defRPr>
            </a:lvl5pPr>
            <a:lvl6pPr marL="2514600" indent="-228600" defTabSz="912813"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defTabSz="912813"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defTabSz="912813"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defTabSz="912813" eaLnBrk="0" fontAlgn="base" hangingPunct="0">
              <a:spcBef>
                <a:spcPct val="0"/>
              </a:spcBef>
              <a:spcAft>
                <a:spcPct val="0"/>
              </a:spcAft>
              <a:defRPr sz="2800">
                <a:solidFill>
                  <a:schemeClr val="tx1"/>
                </a:solidFill>
                <a:latin typeface="Times New Roman" panose="02020603050405020304" pitchFamily="18" charset="0"/>
              </a:defRPr>
            </a:lvl9pPr>
          </a:lstStyle>
          <a:p>
            <a:fld id="{A1DD8983-2EE7-4123-B872-8310FE40368A}" type="slidenum">
              <a:rPr lang="en-US" altLang="en-US" sz="1200"/>
              <a:pPr/>
              <a:t>14</a:t>
            </a:fld>
            <a:endParaRPr lang="en-US" altLang="en-US" sz="1200"/>
          </a:p>
        </p:txBody>
      </p:sp>
      <p:sp>
        <p:nvSpPr>
          <p:cNvPr id="32772" name="Rectangle 2"/>
          <p:cNvSpPr>
            <a:spLocks noGrp="1" noRot="1" noChangeAspect="1" noChangeArrowheads="1" noTextEdit="1"/>
          </p:cNvSpPr>
          <p:nvPr>
            <p:ph type="sldImg"/>
          </p:nvPr>
        </p:nvSpPr>
        <p:spPr>
          <a:ln/>
        </p:spPr>
      </p:sp>
      <p:sp>
        <p:nvSpPr>
          <p:cNvPr id="32773" name="Rectangle 3"/>
          <p:cNvSpPr>
            <a:spLocks noGrp="1" noChangeArrowheads="1"/>
          </p:cNvSpPr>
          <p:nvPr>
            <p:ph type="body" idx="1"/>
          </p:nvPr>
        </p:nvSpPr>
        <p:spPr>
          <a:noFill/>
        </p:spPr>
        <p:txBody>
          <a:bodyPr/>
          <a:lstStyle/>
          <a:p>
            <a:r>
              <a:rPr lang="en-US" altLang="en-US" sz="1600" smtClean="0"/>
              <a:t>Rather than managing your IP address space using a manually produced spread sheet as many administrators use, the NMS/BIP PMO is providing an IP management tool.  This tools allows you to:  </a:t>
            </a:r>
            <a:r>
              <a:rPr lang="en-US" altLang="en-US" sz="1600" b="1" smtClean="0"/>
              <a:t>{click for animation}</a:t>
            </a:r>
            <a:endParaRPr lang="en-US" altLang="en-US" sz="1600" smtClean="0"/>
          </a:p>
          <a:p>
            <a:pPr>
              <a:buFontTx/>
              <a:buChar char="•"/>
            </a:pPr>
            <a:r>
              <a:rPr lang="en-US" altLang="en-US" sz="1600" smtClean="0"/>
              <a:t>Assign reserve, reclaim, and view addresses, sets of addresses and many other combinations of addresses subnets and networks in your domain. </a:t>
            </a:r>
            <a:r>
              <a:rPr lang="en-US" altLang="en-US" sz="1600" b="1" smtClean="0"/>
              <a:t>{click for animation}</a:t>
            </a:r>
          </a:p>
          <a:p>
            <a:pPr>
              <a:buFontTx/>
              <a:buChar char="•"/>
            </a:pPr>
            <a:r>
              <a:rPr lang="en-US" altLang="en-US" sz="1600" smtClean="0"/>
              <a:t>Static or dynamically assigned addresses or ranges as well as addresses for reclamation can be managed using this tool.  </a:t>
            </a:r>
          </a:p>
          <a:p>
            <a:pPr>
              <a:buFontTx/>
              <a:buChar char="•"/>
            </a:pPr>
            <a:r>
              <a:rPr lang="en-US" altLang="en-US" sz="1600" smtClean="0"/>
              <a:t>All from a GUI rather that a command line.  DNS entries are specific in syntax and must be entered carefully to reduce errors, the GUI tools makes this easier for DNS administrators.</a:t>
            </a:r>
            <a:endParaRPr lang="en-US" altLang="en-US" sz="1600" b="1" smtClean="0"/>
          </a:p>
        </p:txBody>
      </p:sp>
    </p:spTree>
    <p:extLst>
      <p:ext uri="{BB962C8B-B14F-4D97-AF65-F5344CB8AC3E}">
        <p14:creationId xmlns:p14="http://schemas.microsoft.com/office/powerpoint/2010/main" val="42116277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3"/>
          <p:cNvSpPr>
            <a:spLocks noGrp="1" noChangeArrowheads="1"/>
          </p:cNvSpPr>
          <p:nvPr>
            <p:ph type="dt" sz="quarter" idx="1"/>
          </p:nvPr>
        </p:nvSpPr>
        <p:spPr>
          <a:noFill/>
        </p:spPr>
        <p:txBody>
          <a:bodyPr/>
          <a:lstStyle>
            <a:lvl1pPr defTabSz="912813">
              <a:defRPr sz="2800">
                <a:solidFill>
                  <a:schemeClr val="tx1"/>
                </a:solidFill>
                <a:latin typeface="Times New Roman" panose="02020603050405020304" pitchFamily="18" charset="0"/>
              </a:defRPr>
            </a:lvl1pPr>
            <a:lvl2pPr marL="742950" indent="-285750" defTabSz="912813">
              <a:defRPr sz="2800">
                <a:solidFill>
                  <a:schemeClr val="tx1"/>
                </a:solidFill>
                <a:latin typeface="Times New Roman" panose="02020603050405020304" pitchFamily="18" charset="0"/>
              </a:defRPr>
            </a:lvl2pPr>
            <a:lvl3pPr marL="1143000" indent="-228600" defTabSz="912813">
              <a:defRPr sz="2800">
                <a:solidFill>
                  <a:schemeClr val="tx1"/>
                </a:solidFill>
                <a:latin typeface="Times New Roman" panose="02020603050405020304" pitchFamily="18" charset="0"/>
              </a:defRPr>
            </a:lvl3pPr>
            <a:lvl4pPr marL="1600200" indent="-228600" defTabSz="912813">
              <a:defRPr sz="2800">
                <a:solidFill>
                  <a:schemeClr val="tx1"/>
                </a:solidFill>
                <a:latin typeface="Times New Roman" panose="02020603050405020304" pitchFamily="18" charset="0"/>
              </a:defRPr>
            </a:lvl4pPr>
            <a:lvl5pPr marL="2057400" indent="-228600" defTabSz="912813">
              <a:defRPr sz="2800">
                <a:solidFill>
                  <a:schemeClr val="tx1"/>
                </a:solidFill>
                <a:latin typeface="Times New Roman" panose="02020603050405020304" pitchFamily="18" charset="0"/>
              </a:defRPr>
            </a:lvl5pPr>
            <a:lvl6pPr marL="2514600" indent="-228600" defTabSz="912813"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defTabSz="912813"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defTabSz="912813"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defTabSz="912813" eaLnBrk="0" fontAlgn="base" hangingPunct="0">
              <a:spcBef>
                <a:spcPct val="0"/>
              </a:spcBef>
              <a:spcAft>
                <a:spcPct val="0"/>
              </a:spcAft>
              <a:defRPr sz="2800">
                <a:solidFill>
                  <a:schemeClr val="tx1"/>
                </a:solidFill>
                <a:latin typeface="Times New Roman" panose="02020603050405020304" pitchFamily="18" charset="0"/>
              </a:defRPr>
            </a:lvl9pPr>
          </a:lstStyle>
          <a:p>
            <a:fld id="{E279F953-3790-4CD2-A245-056D29476776}" type="datetime1">
              <a:rPr lang="en-US" altLang="en-US" sz="1200" smtClean="0"/>
              <a:pPr/>
              <a:t>2/13/2023</a:t>
            </a:fld>
            <a:endParaRPr lang="en-US" altLang="en-US" sz="1200" smtClean="0"/>
          </a:p>
        </p:txBody>
      </p:sp>
      <p:sp>
        <p:nvSpPr>
          <p:cNvPr id="33795" name="Rectangle 7"/>
          <p:cNvSpPr>
            <a:spLocks noGrp="1" noChangeArrowheads="1"/>
          </p:cNvSpPr>
          <p:nvPr>
            <p:ph type="sldNum" sz="quarter" idx="5"/>
          </p:nvPr>
        </p:nvSpPr>
        <p:spPr>
          <a:noFill/>
        </p:spPr>
        <p:txBody>
          <a:bodyPr/>
          <a:lstStyle>
            <a:lvl1pPr defTabSz="912813">
              <a:defRPr sz="2800">
                <a:solidFill>
                  <a:schemeClr val="tx1"/>
                </a:solidFill>
                <a:latin typeface="Times New Roman" panose="02020603050405020304" pitchFamily="18" charset="0"/>
              </a:defRPr>
            </a:lvl1pPr>
            <a:lvl2pPr marL="742950" indent="-285750" defTabSz="912813">
              <a:defRPr sz="2800">
                <a:solidFill>
                  <a:schemeClr val="tx1"/>
                </a:solidFill>
                <a:latin typeface="Times New Roman" panose="02020603050405020304" pitchFamily="18" charset="0"/>
              </a:defRPr>
            </a:lvl2pPr>
            <a:lvl3pPr marL="1143000" indent="-228600" defTabSz="912813">
              <a:defRPr sz="2800">
                <a:solidFill>
                  <a:schemeClr val="tx1"/>
                </a:solidFill>
                <a:latin typeface="Times New Roman" panose="02020603050405020304" pitchFamily="18" charset="0"/>
              </a:defRPr>
            </a:lvl3pPr>
            <a:lvl4pPr marL="1600200" indent="-228600" defTabSz="912813">
              <a:defRPr sz="2800">
                <a:solidFill>
                  <a:schemeClr val="tx1"/>
                </a:solidFill>
                <a:latin typeface="Times New Roman" panose="02020603050405020304" pitchFamily="18" charset="0"/>
              </a:defRPr>
            </a:lvl4pPr>
            <a:lvl5pPr marL="2057400" indent="-228600" defTabSz="912813">
              <a:defRPr sz="2800">
                <a:solidFill>
                  <a:schemeClr val="tx1"/>
                </a:solidFill>
                <a:latin typeface="Times New Roman" panose="02020603050405020304" pitchFamily="18" charset="0"/>
              </a:defRPr>
            </a:lvl5pPr>
            <a:lvl6pPr marL="2514600" indent="-228600" defTabSz="912813"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defTabSz="912813"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defTabSz="912813"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defTabSz="912813" eaLnBrk="0" fontAlgn="base" hangingPunct="0">
              <a:spcBef>
                <a:spcPct val="0"/>
              </a:spcBef>
              <a:spcAft>
                <a:spcPct val="0"/>
              </a:spcAft>
              <a:defRPr sz="2800">
                <a:solidFill>
                  <a:schemeClr val="tx1"/>
                </a:solidFill>
                <a:latin typeface="Times New Roman" panose="02020603050405020304" pitchFamily="18" charset="0"/>
              </a:defRPr>
            </a:lvl9pPr>
          </a:lstStyle>
          <a:p>
            <a:fld id="{FB367987-2602-4009-AA43-A00FD08EBAC5}" type="slidenum">
              <a:rPr lang="en-US" altLang="en-US" sz="1200"/>
              <a:pPr/>
              <a:t>15</a:t>
            </a:fld>
            <a:endParaRPr lang="en-US" altLang="en-US" sz="1200"/>
          </a:p>
        </p:txBody>
      </p:sp>
      <p:sp>
        <p:nvSpPr>
          <p:cNvPr id="33796" name="Rectangle 2"/>
          <p:cNvSpPr>
            <a:spLocks noGrp="1" noRot="1" noChangeAspect="1" noChangeArrowheads="1" noTextEdit="1"/>
          </p:cNvSpPr>
          <p:nvPr>
            <p:ph type="sldImg"/>
          </p:nvPr>
        </p:nvSpPr>
        <p:spPr>
          <a:ln/>
        </p:spPr>
      </p:sp>
      <p:sp>
        <p:nvSpPr>
          <p:cNvPr id="33797" name="Rectangle 3"/>
          <p:cNvSpPr>
            <a:spLocks noGrp="1" noChangeArrowheads="1"/>
          </p:cNvSpPr>
          <p:nvPr>
            <p:ph type="body" idx="1"/>
          </p:nvPr>
        </p:nvSpPr>
        <p:spPr>
          <a:noFill/>
        </p:spPr>
        <p:txBody>
          <a:bodyPr/>
          <a:lstStyle/>
          <a:p>
            <a:r>
              <a:rPr lang="en-US" altLang="en-US" sz="1600" smtClean="0"/>
              <a:t>The selection of  an IP address space management tools was influenced by a number of requirements.  They are:</a:t>
            </a:r>
          </a:p>
          <a:p>
            <a:pPr>
              <a:buFontTx/>
              <a:buChar char="•"/>
            </a:pPr>
            <a:r>
              <a:rPr lang="en-US" altLang="en-US" sz="1600" smtClean="0"/>
              <a:t>Support for Dynamic Host configuration Protocol (DHCP)  </a:t>
            </a:r>
          </a:p>
          <a:p>
            <a:pPr>
              <a:buFontTx/>
              <a:buChar char="•"/>
            </a:pPr>
            <a:r>
              <a:rPr lang="en-US" altLang="en-US" sz="1600" smtClean="0"/>
              <a:t>Audit features were an important security consideration.</a:t>
            </a:r>
          </a:p>
          <a:p>
            <a:pPr>
              <a:buFontTx/>
              <a:buChar char="•"/>
            </a:pPr>
            <a:r>
              <a:rPr lang="en-US" altLang="en-US" sz="1600" smtClean="0"/>
              <a:t>Concise and adequate reports of IP usage and configuration were important for administrators.</a:t>
            </a:r>
          </a:p>
          <a:p>
            <a:pPr>
              <a:buFontTx/>
              <a:buChar char="•"/>
            </a:pPr>
            <a:r>
              <a:rPr lang="en-US" altLang="en-US" sz="1600" smtClean="0"/>
              <a:t>Multiple database storage for IP and DNS information was also a requirement.</a:t>
            </a:r>
          </a:p>
          <a:p>
            <a:pPr>
              <a:buFontTx/>
              <a:buChar char="•"/>
            </a:pPr>
            <a:r>
              <a:rPr lang="en-US" altLang="en-US" sz="1600" smtClean="0"/>
              <a:t>Finally, ease of use was an important criterion for tools selection.   The PMO wanted to insure that this and other tools selected for Phase 2 brought productivity improvements due to ease of use and less risk for configuration errors.</a:t>
            </a:r>
          </a:p>
          <a:p>
            <a:pPr>
              <a:buFontTx/>
              <a:buChar char="•"/>
            </a:pPr>
            <a:r>
              <a:rPr lang="en-US" altLang="en-US" sz="1600" smtClean="0"/>
              <a:t>We feel that Lucent QIP meets these requirements.</a:t>
            </a:r>
          </a:p>
        </p:txBody>
      </p:sp>
    </p:spTree>
    <p:extLst>
      <p:ext uri="{BB962C8B-B14F-4D97-AF65-F5344CB8AC3E}">
        <p14:creationId xmlns:p14="http://schemas.microsoft.com/office/powerpoint/2010/main" val="17239088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3"/>
          <p:cNvSpPr>
            <a:spLocks noGrp="1" noChangeArrowheads="1"/>
          </p:cNvSpPr>
          <p:nvPr>
            <p:ph type="dt" sz="quarter" idx="1"/>
          </p:nvPr>
        </p:nvSpPr>
        <p:spPr>
          <a:noFill/>
        </p:spPr>
        <p:txBody>
          <a:bodyPr/>
          <a:lstStyle>
            <a:lvl1pPr defTabSz="912813">
              <a:defRPr sz="2800">
                <a:solidFill>
                  <a:schemeClr val="tx1"/>
                </a:solidFill>
                <a:latin typeface="Times New Roman" panose="02020603050405020304" pitchFamily="18" charset="0"/>
              </a:defRPr>
            </a:lvl1pPr>
            <a:lvl2pPr marL="742950" indent="-285750" defTabSz="912813">
              <a:defRPr sz="2800">
                <a:solidFill>
                  <a:schemeClr val="tx1"/>
                </a:solidFill>
                <a:latin typeface="Times New Roman" panose="02020603050405020304" pitchFamily="18" charset="0"/>
              </a:defRPr>
            </a:lvl2pPr>
            <a:lvl3pPr marL="1143000" indent="-228600" defTabSz="912813">
              <a:defRPr sz="2800">
                <a:solidFill>
                  <a:schemeClr val="tx1"/>
                </a:solidFill>
                <a:latin typeface="Times New Roman" panose="02020603050405020304" pitchFamily="18" charset="0"/>
              </a:defRPr>
            </a:lvl3pPr>
            <a:lvl4pPr marL="1600200" indent="-228600" defTabSz="912813">
              <a:defRPr sz="2800">
                <a:solidFill>
                  <a:schemeClr val="tx1"/>
                </a:solidFill>
                <a:latin typeface="Times New Roman" panose="02020603050405020304" pitchFamily="18" charset="0"/>
              </a:defRPr>
            </a:lvl4pPr>
            <a:lvl5pPr marL="2057400" indent="-228600" defTabSz="912813">
              <a:defRPr sz="2800">
                <a:solidFill>
                  <a:schemeClr val="tx1"/>
                </a:solidFill>
                <a:latin typeface="Times New Roman" panose="02020603050405020304" pitchFamily="18" charset="0"/>
              </a:defRPr>
            </a:lvl5pPr>
            <a:lvl6pPr marL="2514600" indent="-228600" defTabSz="912813"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defTabSz="912813"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defTabSz="912813"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defTabSz="912813" eaLnBrk="0" fontAlgn="base" hangingPunct="0">
              <a:spcBef>
                <a:spcPct val="0"/>
              </a:spcBef>
              <a:spcAft>
                <a:spcPct val="0"/>
              </a:spcAft>
              <a:defRPr sz="2800">
                <a:solidFill>
                  <a:schemeClr val="tx1"/>
                </a:solidFill>
                <a:latin typeface="Times New Roman" panose="02020603050405020304" pitchFamily="18" charset="0"/>
              </a:defRPr>
            </a:lvl9pPr>
          </a:lstStyle>
          <a:p>
            <a:fld id="{D90DD946-E53A-44C8-9A00-C6D9F3F52781}" type="datetime1">
              <a:rPr lang="en-US" altLang="en-US" sz="1200" smtClean="0"/>
              <a:pPr/>
              <a:t>2/13/2023</a:t>
            </a:fld>
            <a:endParaRPr lang="en-US" altLang="en-US" sz="1200" smtClean="0"/>
          </a:p>
        </p:txBody>
      </p:sp>
      <p:sp>
        <p:nvSpPr>
          <p:cNvPr id="34819" name="Rectangle 7"/>
          <p:cNvSpPr>
            <a:spLocks noGrp="1" noChangeArrowheads="1"/>
          </p:cNvSpPr>
          <p:nvPr>
            <p:ph type="sldNum" sz="quarter" idx="5"/>
          </p:nvPr>
        </p:nvSpPr>
        <p:spPr>
          <a:noFill/>
        </p:spPr>
        <p:txBody>
          <a:bodyPr/>
          <a:lstStyle>
            <a:lvl1pPr defTabSz="912813">
              <a:defRPr sz="2800">
                <a:solidFill>
                  <a:schemeClr val="tx1"/>
                </a:solidFill>
                <a:latin typeface="Times New Roman" panose="02020603050405020304" pitchFamily="18" charset="0"/>
              </a:defRPr>
            </a:lvl1pPr>
            <a:lvl2pPr marL="742950" indent="-285750" defTabSz="912813">
              <a:defRPr sz="2800">
                <a:solidFill>
                  <a:schemeClr val="tx1"/>
                </a:solidFill>
                <a:latin typeface="Times New Roman" panose="02020603050405020304" pitchFamily="18" charset="0"/>
              </a:defRPr>
            </a:lvl2pPr>
            <a:lvl3pPr marL="1143000" indent="-228600" defTabSz="912813">
              <a:defRPr sz="2800">
                <a:solidFill>
                  <a:schemeClr val="tx1"/>
                </a:solidFill>
                <a:latin typeface="Times New Roman" panose="02020603050405020304" pitchFamily="18" charset="0"/>
              </a:defRPr>
            </a:lvl3pPr>
            <a:lvl4pPr marL="1600200" indent="-228600" defTabSz="912813">
              <a:defRPr sz="2800">
                <a:solidFill>
                  <a:schemeClr val="tx1"/>
                </a:solidFill>
                <a:latin typeface="Times New Roman" panose="02020603050405020304" pitchFamily="18" charset="0"/>
              </a:defRPr>
            </a:lvl4pPr>
            <a:lvl5pPr marL="2057400" indent="-228600" defTabSz="912813">
              <a:defRPr sz="2800">
                <a:solidFill>
                  <a:schemeClr val="tx1"/>
                </a:solidFill>
                <a:latin typeface="Times New Roman" panose="02020603050405020304" pitchFamily="18" charset="0"/>
              </a:defRPr>
            </a:lvl5pPr>
            <a:lvl6pPr marL="2514600" indent="-228600" defTabSz="912813"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defTabSz="912813"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defTabSz="912813"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defTabSz="912813" eaLnBrk="0" fontAlgn="base" hangingPunct="0">
              <a:spcBef>
                <a:spcPct val="0"/>
              </a:spcBef>
              <a:spcAft>
                <a:spcPct val="0"/>
              </a:spcAft>
              <a:defRPr sz="2800">
                <a:solidFill>
                  <a:schemeClr val="tx1"/>
                </a:solidFill>
                <a:latin typeface="Times New Roman" panose="02020603050405020304" pitchFamily="18" charset="0"/>
              </a:defRPr>
            </a:lvl9pPr>
          </a:lstStyle>
          <a:p>
            <a:fld id="{13BC4C79-976E-4496-B7FC-04C6B7DC46F9}" type="slidenum">
              <a:rPr lang="en-US" altLang="en-US" sz="1200"/>
              <a:pPr/>
              <a:t>16</a:t>
            </a:fld>
            <a:endParaRPr lang="en-US" altLang="en-US" sz="1200"/>
          </a:p>
        </p:txBody>
      </p:sp>
      <p:sp>
        <p:nvSpPr>
          <p:cNvPr id="34820" name="Rectangle 2"/>
          <p:cNvSpPr>
            <a:spLocks noGrp="1" noRot="1" noChangeAspect="1" noChangeArrowheads="1" noTextEdit="1"/>
          </p:cNvSpPr>
          <p:nvPr>
            <p:ph type="sldImg"/>
          </p:nvPr>
        </p:nvSpPr>
        <p:spPr>
          <a:ln/>
        </p:spPr>
      </p:sp>
      <p:sp>
        <p:nvSpPr>
          <p:cNvPr id="34821" name="Rectangle 3"/>
          <p:cNvSpPr>
            <a:spLocks noGrp="1" noChangeArrowheads="1"/>
          </p:cNvSpPr>
          <p:nvPr>
            <p:ph type="body" idx="1"/>
          </p:nvPr>
        </p:nvSpPr>
        <p:spPr>
          <a:noFill/>
        </p:spPr>
        <p:txBody>
          <a:bodyPr/>
          <a:lstStyle/>
          <a:p>
            <a:r>
              <a:rPr lang="en-US" altLang="en-US" sz="1600" smtClean="0"/>
              <a:t>The tool selected for IP Address Management is the Lucent QIP Enterprise product.  </a:t>
            </a:r>
          </a:p>
          <a:p>
            <a:r>
              <a:rPr lang="en-US" altLang="en-US" sz="1600" smtClean="0"/>
              <a:t>It contains a Dynamic DNS server that is BIND 8 compliant, supports updates from the QIP database, and supports secondary server updates.  </a:t>
            </a:r>
          </a:p>
          <a:p>
            <a:r>
              <a:rPr lang="en-US" altLang="en-US" sz="1600" smtClean="0"/>
              <a:t>Lucent QIP also contains a Dynamic Host Configuration Protocol Server that is compliant with Internet RFCs, insures that addresses are not used before assignment, and performs various checks before accepting a hostname request.</a:t>
            </a:r>
          </a:p>
          <a:p>
            <a:r>
              <a:rPr lang="en-US" altLang="en-US" sz="1600" smtClean="0"/>
              <a:t>These features are then incorporated into a package and its features are easily managed form the Graphical User Interface.</a:t>
            </a:r>
          </a:p>
        </p:txBody>
      </p:sp>
    </p:spTree>
    <p:extLst>
      <p:ext uri="{BB962C8B-B14F-4D97-AF65-F5344CB8AC3E}">
        <p14:creationId xmlns:p14="http://schemas.microsoft.com/office/powerpoint/2010/main" val="20281765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p:cNvSpPr>
            <a:spLocks noGrp="1" noChangeArrowheads="1"/>
          </p:cNvSpPr>
          <p:nvPr>
            <p:ph type="dt" sz="quarter" idx="1"/>
          </p:nvPr>
        </p:nvSpPr>
        <p:spPr>
          <a:noFill/>
        </p:spPr>
        <p:txBody>
          <a:bodyPr/>
          <a:lstStyle>
            <a:lvl1pPr defTabSz="912813">
              <a:defRPr sz="2800">
                <a:solidFill>
                  <a:schemeClr val="tx1"/>
                </a:solidFill>
                <a:latin typeface="Times New Roman" panose="02020603050405020304" pitchFamily="18" charset="0"/>
              </a:defRPr>
            </a:lvl1pPr>
            <a:lvl2pPr marL="742950" indent="-285750" defTabSz="912813">
              <a:defRPr sz="2800">
                <a:solidFill>
                  <a:schemeClr val="tx1"/>
                </a:solidFill>
                <a:latin typeface="Times New Roman" panose="02020603050405020304" pitchFamily="18" charset="0"/>
              </a:defRPr>
            </a:lvl2pPr>
            <a:lvl3pPr marL="1143000" indent="-228600" defTabSz="912813">
              <a:defRPr sz="2800">
                <a:solidFill>
                  <a:schemeClr val="tx1"/>
                </a:solidFill>
                <a:latin typeface="Times New Roman" panose="02020603050405020304" pitchFamily="18" charset="0"/>
              </a:defRPr>
            </a:lvl3pPr>
            <a:lvl4pPr marL="1600200" indent="-228600" defTabSz="912813">
              <a:defRPr sz="2800">
                <a:solidFill>
                  <a:schemeClr val="tx1"/>
                </a:solidFill>
                <a:latin typeface="Times New Roman" panose="02020603050405020304" pitchFamily="18" charset="0"/>
              </a:defRPr>
            </a:lvl4pPr>
            <a:lvl5pPr marL="2057400" indent="-228600" defTabSz="912813">
              <a:defRPr sz="2800">
                <a:solidFill>
                  <a:schemeClr val="tx1"/>
                </a:solidFill>
                <a:latin typeface="Times New Roman" panose="02020603050405020304" pitchFamily="18" charset="0"/>
              </a:defRPr>
            </a:lvl5pPr>
            <a:lvl6pPr marL="2514600" indent="-228600" defTabSz="912813"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defTabSz="912813"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defTabSz="912813"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defTabSz="912813" eaLnBrk="0" fontAlgn="base" hangingPunct="0">
              <a:spcBef>
                <a:spcPct val="0"/>
              </a:spcBef>
              <a:spcAft>
                <a:spcPct val="0"/>
              </a:spcAft>
              <a:defRPr sz="2800">
                <a:solidFill>
                  <a:schemeClr val="tx1"/>
                </a:solidFill>
                <a:latin typeface="Times New Roman" panose="02020603050405020304" pitchFamily="18" charset="0"/>
              </a:defRPr>
            </a:lvl9pPr>
          </a:lstStyle>
          <a:p>
            <a:fld id="{EA78E66D-34CD-4630-AEF8-997B4FFC9B67}" type="datetime1">
              <a:rPr lang="en-US" altLang="en-US" sz="1200" smtClean="0"/>
              <a:pPr/>
              <a:t>2/13/2023</a:t>
            </a:fld>
            <a:endParaRPr lang="en-US" altLang="en-US" sz="1200" smtClean="0"/>
          </a:p>
        </p:txBody>
      </p:sp>
      <p:sp>
        <p:nvSpPr>
          <p:cNvPr id="20483" name="Rectangle 7"/>
          <p:cNvSpPr>
            <a:spLocks noGrp="1" noChangeArrowheads="1"/>
          </p:cNvSpPr>
          <p:nvPr>
            <p:ph type="sldNum" sz="quarter" idx="5"/>
          </p:nvPr>
        </p:nvSpPr>
        <p:spPr>
          <a:noFill/>
        </p:spPr>
        <p:txBody>
          <a:bodyPr/>
          <a:lstStyle>
            <a:lvl1pPr defTabSz="912813">
              <a:defRPr sz="2800">
                <a:solidFill>
                  <a:schemeClr val="tx1"/>
                </a:solidFill>
                <a:latin typeface="Times New Roman" panose="02020603050405020304" pitchFamily="18" charset="0"/>
              </a:defRPr>
            </a:lvl1pPr>
            <a:lvl2pPr marL="742950" indent="-285750" defTabSz="912813">
              <a:defRPr sz="2800">
                <a:solidFill>
                  <a:schemeClr val="tx1"/>
                </a:solidFill>
                <a:latin typeface="Times New Roman" panose="02020603050405020304" pitchFamily="18" charset="0"/>
              </a:defRPr>
            </a:lvl2pPr>
            <a:lvl3pPr marL="1143000" indent="-228600" defTabSz="912813">
              <a:defRPr sz="2800">
                <a:solidFill>
                  <a:schemeClr val="tx1"/>
                </a:solidFill>
                <a:latin typeface="Times New Roman" panose="02020603050405020304" pitchFamily="18" charset="0"/>
              </a:defRPr>
            </a:lvl3pPr>
            <a:lvl4pPr marL="1600200" indent="-228600" defTabSz="912813">
              <a:defRPr sz="2800">
                <a:solidFill>
                  <a:schemeClr val="tx1"/>
                </a:solidFill>
                <a:latin typeface="Times New Roman" panose="02020603050405020304" pitchFamily="18" charset="0"/>
              </a:defRPr>
            </a:lvl4pPr>
            <a:lvl5pPr marL="2057400" indent="-228600" defTabSz="912813">
              <a:defRPr sz="2800">
                <a:solidFill>
                  <a:schemeClr val="tx1"/>
                </a:solidFill>
                <a:latin typeface="Times New Roman" panose="02020603050405020304" pitchFamily="18" charset="0"/>
              </a:defRPr>
            </a:lvl5pPr>
            <a:lvl6pPr marL="2514600" indent="-228600" defTabSz="912813"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defTabSz="912813"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defTabSz="912813"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defTabSz="912813" eaLnBrk="0" fontAlgn="base" hangingPunct="0">
              <a:spcBef>
                <a:spcPct val="0"/>
              </a:spcBef>
              <a:spcAft>
                <a:spcPct val="0"/>
              </a:spcAft>
              <a:defRPr sz="2800">
                <a:solidFill>
                  <a:schemeClr val="tx1"/>
                </a:solidFill>
                <a:latin typeface="Times New Roman" panose="02020603050405020304" pitchFamily="18" charset="0"/>
              </a:defRPr>
            </a:lvl9pPr>
          </a:lstStyle>
          <a:p>
            <a:fld id="{AE3B8A8F-949F-4C18-ADB6-3598E0B2B028}" type="slidenum">
              <a:rPr lang="en-US" altLang="en-US" sz="1200"/>
              <a:pPr/>
              <a:t>2</a:t>
            </a:fld>
            <a:endParaRPr lang="en-US" altLang="en-US" sz="1200"/>
          </a:p>
        </p:txBody>
      </p:sp>
      <p:sp>
        <p:nvSpPr>
          <p:cNvPr id="20484" name="Rectangle 2"/>
          <p:cNvSpPr>
            <a:spLocks noGrp="1" noRot="1" noChangeAspect="1" noChangeArrowheads="1" noTextEdit="1"/>
          </p:cNvSpPr>
          <p:nvPr>
            <p:ph type="sldImg"/>
          </p:nvPr>
        </p:nvSpPr>
        <p:spPr>
          <a:ln/>
        </p:spPr>
      </p:sp>
      <p:sp>
        <p:nvSpPr>
          <p:cNvPr id="20485" name="Rectangle 3"/>
          <p:cNvSpPr>
            <a:spLocks noGrp="1" noChangeArrowheads="1"/>
          </p:cNvSpPr>
          <p:nvPr>
            <p:ph type="body" idx="1"/>
          </p:nvPr>
        </p:nvSpPr>
        <p:spPr>
          <a:noFill/>
        </p:spPr>
        <p:txBody>
          <a:bodyPr/>
          <a:lstStyle/>
          <a:p>
            <a:r>
              <a:rPr lang="en-US" altLang="en-US" sz="1600" b="1" smtClean="0"/>
              <a:t>   {Click for animation}</a:t>
            </a:r>
            <a:r>
              <a:rPr lang="en-US" altLang="en-US" sz="1600" smtClean="0"/>
              <a:t>  </a:t>
            </a:r>
          </a:p>
          <a:p>
            <a:pPr>
              <a:buFontTx/>
              <a:buChar char="•"/>
            </a:pPr>
            <a:r>
              <a:rPr lang="en-US" altLang="en-US" sz="1600" smtClean="0"/>
              <a:t>Everything starts at the root domain. </a:t>
            </a:r>
            <a:r>
              <a:rPr lang="en-US" altLang="en-US" sz="1600" b="1" smtClean="0"/>
              <a:t>{Click for animation}</a:t>
            </a:r>
            <a:r>
              <a:rPr lang="en-US" altLang="en-US" sz="1600" smtClean="0"/>
              <a:t> </a:t>
            </a:r>
          </a:p>
          <a:p>
            <a:pPr>
              <a:buFontTx/>
              <a:buChar char="•"/>
            </a:pPr>
            <a:r>
              <a:rPr lang="en-US" altLang="en-US" sz="1600" smtClean="0"/>
              <a:t>The “Root” domain server contains name and address information about other top-level (e.g. .com, .mil, .org, .edu) domain name severs.    </a:t>
            </a:r>
            <a:r>
              <a:rPr lang="en-US" altLang="en-US" sz="1600" b="1" smtClean="0"/>
              <a:t>{Click for animation}</a:t>
            </a:r>
            <a:r>
              <a:rPr lang="en-US" altLang="en-US" sz="1600" smtClean="0"/>
              <a:t> </a:t>
            </a:r>
          </a:p>
          <a:p>
            <a:pPr>
              <a:buFontTx/>
              <a:buChar char="•"/>
            </a:pPr>
            <a:r>
              <a:rPr lang="en-US" altLang="en-US" sz="1600" smtClean="0"/>
              <a:t>These top-level domains contain name and address information about domain name servers within their domain (e.g. .af.mil ).       </a:t>
            </a:r>
            <a:r>
              <a:rPr lang="en-US" altLang="en-US" sz="1600" b="1" smtClean="0"/>
              <a:t>{Click for animation} </a:t>
            </a:r>
            <a:endParaRPr lang="en-US" altLang="en-US" sz="1600" smtClean="0"/>
          </a:p>
          <a:p>
            <a:pPr>
              <a:buFontTx/>
              <a:buChar char="•"/>
            </a:pPr>
            <a:r>
              <a:rPr lang="en-US" altLang="en-US" sz="1600" smtClean="0"/>
              <a:t>Following the “af.mil” path, this domain name server contains the name and addresses of all air force domains.  For example, luke.af.mil, hanscom.af.mil, and all other Air Force bases.          </a:t>
            </a:r>
            <a:r>
              <a:rPr lang="en-US" altLang="en-US" sz="1600" b="1" smtClean="0"/>
              <a:t>{Click for animation} </a:t>
            </a:r>
            <a:endParaRPr lang="en-US" altLang="en-US" sz="1600" smtClean="0"/>
          </a:p>
          <a:p>
            <a:pPr>
              <a:buFontTx/>
              <a:buChar char="•"/>
            </a:pPr>
            <a:r>
              <a:rPr lang="en-US" altLang="en-US" sz="1600" smtClean="0"/>
              <a:t>The lower level servers (typically at the base) contain the actual name and address entries of on the base name servers; these are called resource records.</a:t>
            </a:r>
          </a:p>
          <a:p>
            <a:endParaRPr lang="en-US" altLang="en-US" smtClean="0"/>
          </a:p>
        </p:txBody>
      </p:sp>
    </p:spTree>
    <p:extLst>
      <p:ext uri="{BB962C8B-B14F-4D97-AF65-F5344CB8AC3E}">
        <p14:creationId xmlns:p14="http://schemas.microsoft.com/office/powerpoint/2010/main" val="32017877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a:spLocks noGrp="1" noChangeArrowheads="1"/>
          </p:cNvSpPr>
          <p:nvPr>
            <p:ph type="dt" sz="quarter" idx="1"/>
          </p:nvPr>
        </p:nvSpPr>
        <p:spPr>
          <a:noFill/>
        </p:spPr>
        <p:txBody>
          <a:bodyPr/>
          <a:lstStyle>
            <a:lvl1pPr defTabSz="912813">
              <a:defRPr sz="2800">
                <a:solidFill>
                  <a:schemeClr val="tx1"/>
                </a:solidFill>
                <a:latin typeface="Times New Roman" panose="02020603050405020304" pitchFamily="18" charset="0"/>
              </a:defRPr>
            </a:lvl1pPr>
            <a:lvl2pPr marL="742950" indent="-285750" defTabSz="912813">
              <a:defRPr sz="2800">
                <a:solidFill>
                  <a:schemeClr val="tx1"/>
                </a:solidFill>
                <a:latin typeface="Times New Roman" panose="02020603050405020304" pitchFamily="18" charset="0"/>
              </a:defRPr>
            </a:lvl2pPr>
            <a:lvl3pPr marL="1143000" indent="-228600" defTabSz="912813">
              <a:defRPr sz="2800">
                <a:solidFill>
                  <a:schemeClr val="tx1"/>
                </a:solidFill>
                <a:latin typeface="Times New Roman" panose="02020603050405020304" pitchFamily="18" charset="0"/>
              </a:defRPr>
            </a:lvl3pPr>
            <a:lvl4pPr marL="1600200" indent="-228600" defTabSz="912813">
              <a:defRPr sz="2800">
                <a:solidFill>
                  <a:schemeClr val="tx1"/>
                </a:solidFill>
                <a:latin typeface="Times New Roman" panose="02020603050405020304" pitchFamily="18" charset="0"/>
              </a:defRPr>
            </a:lvl4pPr>
            <a:lvl5pPr marL="2057400" indent="-228600" defTabSz="912813">
              <a:defRPr sz="2800">
                <a:solidFill>
                  <a:schemeClr val="tx1"/>
                </a:solidFill>
                <a:latin typeface="Times New Roman" panose="02020603050405020304" pitchFamily="18" charset="0"/>
              </a:defRPr>
            </a:lvl5pPr>
            <a:lvl6pPr marL="2514600" indent="-228600" defTabSz="912813"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defTabSz="912813"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defTabSz="912813"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defTabSz="912813" eaLnBrk="0" fontAlgn="base" hangingPunct="0">
              <a:spcBef>
                <a:spcPct val="0"/>
              </a:spcBef>
              <a:spcAft>
                <a:spcPct val="0"/>
              </a:spcAft>
              <a:defRPr sz="2800">
                <a:solidFill>
                  <a:schemeClr val="tx1"/>
                </a:solidFill>
                <a:latin typeface="Times New Roman" panose="02020603050405020304" pitchFamily="18" charset="0"/>
              </a:defRPr>
            </a:lvl9pPr>
          </a:lstStyle>
          <a:p>
            <a:fld id="{6C237A51-4DE0-4DFD-908C-CC7C2A0CDF1C}" type="datetime1">
              <a:rPr lang="en-US" altLang="en-US" sz="1200" smtClean="0"/>
              <a:pPr/>
              <a:t>2/13/2023</a:t>
            </a:fld>
            <a:endParaRPr lang="en-US" altLang="en-US" sz="1200" smtClean="0"/>
          </a:p>
        </p:txBody>
      </p:sp>
      <p:sp>
        <p:nvSpPr>
          <p:cNvPr id="21507" name="Rectangle 7"/>
          <p:cNvSpPr>
            <a:spLocks noGrp="1" noChangeArrowheads="1"/>
          </p:cNvSpPr>
          <p:nvPr>
            <p:ph type="sldNum" sz="quarter" idx="5"/>
          </p:nvPr>
        </p:nvSpPr>
        <p:spPr>
          <a:noFill/>
        </p:spPr>
        <p:txBody>
          <a:bodyPr/>
          <a:lstStyle>
            <a:lvl1pPr defTabSz="912813">
              <a:defRPr sz="2800">
                <a:solidFill>
                  <a:schemeClr val="tx1"/>
                </a:solidFill>
                <a:latin typeface="Times New Roman" panose="02020603050405020304" pitchFamily="18" charset="0"/>
              </a:defRPr>
            </a:lvl1pPr>
            <a:lvl2pPr marL="742950" indent="-285750" defTabSz="912813">
              <a:defRPr sz="2800">
                <a:solidFill>
                  <a:schemeClr val="tx1"/>
                </a:solidFill>
                <a:latin typeface="Times New Roman" panose="02020603050405020304" pitchFamily="18" charset="0"/>
              </a:defRPr>
            </a:lvl2pPr>
            <a:lvl3pPr marL="1143000" indent="-228600" defTabSz="912813">
              <a:defRPr sz="2800">
                <a:solidFill>
                  <a:schemeClr val="tx1"/>
                </a:solidFill>
                <a:latin typeface="Times New Roman" panose="02020603050405020304" pitchFamily="18" charset="0"/>
              </a:defRPr>
            </a:lvl3pPr>
            <a:lvl4pPr marL="1600200" indent="-228600" defTabSz="912813">
              <a:defRPr sz="2800">
                <a:solidFill>
                  <a:schemeClr val="tx1"/>
                </a:solidFill>
                <a:latin typeface="Times New Roman" panose="02020603050405020304" pitchFamily="18" charset="0"/>
              </a:defRPr>
            </a:lvl4pPr>
            <a:lvl5pPr marL="2057400" indent="-228600" defTabSz="912813">
              <a:defRPr sz="2800">
                <a:solidFill>
                  <a:schemeClr val="tx1"/>
                </a:solidFill>
                <a:latin typeface="Times New Roman" panose="02020603050405020304" pitchFamily="18" charset="0"/>
              </a:defRPr>
            </a:lvl5pPr>
            <a:lvl6pPr marL="2514600" indent="-228600" defTabSz="912813"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defTabSz="912813"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defTabSz="912813"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defTabSz="912813" eaLnBrk="0" fontAlgn="base" hangingPunct="0">
              <a:spcBef>
                <a:spcPct val="0"/>
              </a:spcBef>
              <a:spcAft>
                <a:spcPct val="0"/>
              </a:spcAft>
              <a:defRPr sz="2800">
                <a:solidFill>
                  <a:schemeClr val="tx1"/>
                </a:solidFill>
                <a:latin typeface="Times New Roman" panose="02020603050405020304" pitchFamily="18" charset="0"/>
              </a:defRPr>
            </a:lvl9pPr>
          </a:lstStyle>
          <a:p>
            <a:fld id="{9B0F0B9A-9C13-468E-B8BE-BA67F9FD4838}" type="slidenum">
              <a:rPr lang="en-US" altLang="en-US" sz="1200"/>
              <a:pPr/>
              <a:t>3</a:t>
            </a:fld>
            <a:endParaRPr lang="en-US" altLang="en-US" sz="1200"/>
          </a:p>
        </p:txBody>
      </p:sp>
      <p:sp>
        <p:nvSpPr>
          <p:cNvPr id="21508" name="Rectangle 2"/>
          <p:cNvSpPr>
            <a:spLocks noGrp="1" noRot="1" noChangeAspect="1" noChangeArrowheads="1" noTextEdit="1"/>
          </p:cNvSpPr>
          <p:nvPr>
            <p:ph type="sldImg"/>
          </p:nvPr>
        </p:nvSpPr>
        <p:spPr>
          <a:ln/>
        </p:spPr>
      </p:sp>
      <p:sp>
        <p:nvSpPr>
          <p:cNvPr id="21509" name="Rectangle 3"/>
          <p:cNvSpPr>
            <a:spLocks noGrp="1" noChangeArrowheads="1"/>
          </p:cNvSpPr>
          <p:nvPr>
            <p:ph type="body" idx="1"/>
          </p:nvPr>
        </p:nvSpPr>
        <p:spPr>
          <a:noFill/>
        </p:spPr>
        <p:txBody>
          <a:bodyPr/>
          <a:lstStyle/>
          <a:p>
            <a:r>
              <a:rPr lang="en-US" altLang="en-US" sz="1600" smtClean="0"/>
              <a:t>Primary DNS servers are authoritative for their domain and will resolve all queries presented.  Secondary DNS servers are also authoritative and will resolve queries in the same manner.  The only difference between a primary and secondary server is that all entries and modifications are made on the primary not the secondary.  The secondary server obtains all its information from the primary by means of a DNS “zone transfer”.</a:t>
            </a:r>
          </a:p>
          <a:p>
            <a:endParaRPr lang="en-US" altLang="en-US" sz="1600" smtClean="0"/>
          </a:p>
          <a:p>
            <a:r>
              <a:rPr lang="en-US" altLang="en-US" sz="1600" smtClean="0"/>
              <a:t>The beginning records of a secondary identify the frequency that zone transfers occur and identify the primary machine that will supply the DNS information.</a:t>
            </a:r>
          </a:p>
          <a:p>
            <a:endParaRPr lang="en-US" altLang="en-US" sz="1600" smtClean="0"/>
          </a:p>
        </p:txBody>
      </p:sp>
    </p:spTree>
    <p:extLst>
      <p:ext uri="{BB962C8B-B14F-4D97-AF65-F5344CB8AC3E}">
        <p14:creationId xmlns:p14="http://schemas.microsoft.com/office/powerpoint/2010/main" val="647322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3"/>
          <p:cNvSpPr>
            <a:spLocks noGrp="1" noChangeArrowheads="1"/>
          </p:cNvSpPr>
          <p:nvPr>
            <p:ph type="dt" sz="quarter" idx="1"/>
          </p:nvPr>
        </p:nvSpPr>
        <p:spPr>
          <a:noFill/>
        </p:spPr>
        <p:txBody>
          <a:bodyPr/>
          <a:lstStyle>
            <a:lvl1pPr defTabSz="912813">
              <a:defRPr sz="2800">
                <a:solidFill>
                  <a:schemeClr val="tx1"/>
                </a:solidFill>
                <a:latin typeface="Times New Roman" panose="02020603050405020304" pitchFamily="18" charset="0"/>
              </a:defRPr>
            </a:lvl1pPr>
            <a:lvl2pPr marL="742950" indent="-285750" defTabSz="912813">
              <a:defRPr sz="2800">
                <a:solidFill>
                  <a:schemeClr val="tx1"/>
                </a:solidFill>
                <a:latin typeface="Times New Roman" panose="02020603050405020304" pitchFamily="18" charset="0"/>
              </a:defRPr>
            </a:lvl2pPr>
            <a:lvl3pPr marL="1143000" indent="-228600" defTabSz="912813">
              <a:defRPr sz="2800">
                <a:solidFill>
                  <a:schemeClr val="tx1"/>
                </a:solidFill>
                <a:latin typeface="Times New Roman" panose="02020603050405020304" pitchFamily="18" charset="0"/>
              </a:defRPr>
            </a:lvl3pPr>
            <a:lvl4pPr marL="1600200" indent="-228600" defTabSz="912813">
              <a:defRPr sz="2800">
                <a:solidFill>
                  <a:schemeClr val="tx1"/>
                </a:solidFill>
                <a:latin typeface="Times New Roman" panose="02020603050405020304" pitchFamily="18" charset="0"/>
              </a:defRPr>
            </a:lvl4pPr>
            <a:lvl5pPr marL="2057400" indent="-228600" defTabSz="912813">
              <a:defRPr sz="2800">
                <a:solidFill>
                  <a:schemeClr val="tx1"/>
                </a:solidFill>
                <a:latin typeface="Times New Roman" panose="02020603050405020304" pitchFamily="18" charset="0"/>
              </a:defRPr>
            </a:lvl5pPr>
            <a:lvl6pPr marL="2514600" indent="-228600" defTabSz="912813"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defTabSz="912813"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defTabSz="912813"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defTabSz="912813" eaLnBrk="0" fontAlgn="base" hangingPunct="0">
              <a:spcBef>
                <a:spcPct val="0"/>
              </a:spcBef>
              <a:spcAft>
                <a:spcPct val="0"/>
              </a:spcAft>
              <a:defRPr sz="2800">
                <a:solidFill>
                  <a:schemeClr val="tx1"/>
                </a:solidFill>
                <a:latin typeface="Times New Roman" panose="02020603050405020304" pitchFamily="18" charset="0"/>
              </a:defRPr>
            </a:lvl9pPr>
          </a:lstStyle>
          <a:p>
            <a:fld id="{5480A2D9-10C4-4CB0-AFA4-119E0FBDD083}" type="datetime1">
              <a:rPr lang="en-US" altLang="en-US" sz="1200" smtClean="0"/>
              <a:pPr/>
              <a:t>2/13/2023</a:t>
            </a:fld>
            <a:endParaRPr lang="en-US" altLang="en-US" sz="1200" smtClean="0"/>
          </a:p>
        </p:txBody>
      </p:sp>
      <p:sp>
        <p:nvSpPr>
          <p:cNvPr id="22531" name="Rectangle 7"/>
          <p:cNvSpPr>
            <a:spLocks noGrp="1" noChangeArrowheads="1"/>
          </p:cNvSpPr>
          <p:nvPr>
            <p:ph type="sldNum" sz="quarter" idx="5"/>
          </p:nvPr>
        </p:nvSpPr>
        <p:spPr>
          <a:noFill/>
        </p:spPr>
        <p:txBody>
          <a:bodyPr/>
          <a:lstStyle>
            <a:lvl1pPr defTabSz="912813">
              <a:defRPr sz="2800">
                <a:solidFill>
                  <a:schemeClr val="tx1"/>
                </a:solidFill>
                <a:latin typeface="Times New Roman" panose="02020603050405020304" pitchFamily="18" charset="0"/>
              </a:defRPr>
            </a:lvl1pPr>
            <a:lvl2pPr marL="742950" indent="-285750" defTabSz="912813">
              <a:defRPr sz="2800">
                <a:solidFill>
                  <a:schemeClr val="tx1"/>
                </a:solidFill>
                <a:latin typeface="Times New Roman" panose="02020603050405020304" pitchFamily="18" charset="0"/>
              </a:defRPr>
            </a:lvl2pPr>
            <a:lvl3pPr marL="1143000" indent="-228600" defTabSz="912813">
              <a:defRPr sz="2800">
                <a:solidFill>
                  <a:schemeClr val="tx1"/>
                </a:solidFill>
                <a:latin typeface="Times New Roman" panose="02020603050405020304" pitchFamily="18" charset="0"/>
              </a:defRPr>
            </a:lvl3pPr>
            <a:lvl4pPr marL="1600200" indent="-228600" defTabSz="912813">
              <a:defRPr sz="2800">
                <a:solidFill>
                  <a:schemeClr val="tx1"/>
                </a:solidFill>
                <a:latin typeface="Times New Roman" panose="02020603050405020304" pitchFamily="18" charset="0"/>
              </a:defRPr>
            </a:lvl4pPr>
            <a:lvl5pPr marL="2057400" indent="-228600" defTabSz="912813">
              <a:defRPr sz="2800">
                <a:solidFill>
                  <a:schemeClr val="tx1"/>
                </a:solidFill>
                <a:latin typeface="Times New Roman" panose="02020603050405020304" pitchFamily="18" charset="0"/>
              </a:defRPr>
            </a:lvl5pPr>
            <a:lvl6pPr marL="2514600" indent="-228600" defTabSz="912813"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defTabSz="912813"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defTabSz="912813"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defTabSz="912813" eaLnBrk="0" fontAlgn="base" hangingPunct="0">
              <a:spcBef>
                <a:spcPct val="0"/>
              </a:spcBef>
              <a:spcAft>
                <a:spcPct val="0"/>
              </a:spcAft>
              <a:defRPr sz="2800">
                <a:solidFill>
                  <a:schemeClr val="tx1"/>
                </a:solidFill>
                <a:latin typeface="Times New Roman" panose="02020603050405020304" pitchFamily="18" charset="0"/>
              </a:defRPr>
            </a:lvl9pPr>
          </a:lstStyle>
          <a:p>
            <a:fld id="{797B55DE-4A6F-4E37-8DA0-7D1C3930F895}" type="slidenum">
              <a:rPr lang="en-US" altLang="en-US" sz="1200"/>
              <a:pPr/>
              <a:t>4</a:t>
            </a:fld>
            <a:endParaRPr lang="en-US" altLang="en-US" sz="1200"/>
          </a:p>
        </p:txBody>
      </p:sp>
      <p:sp>
        <p:nvSpPr>
          <p:cNvPr id="22532" name="Rectangle 1026"/>
          <p:cNvSpPr>
            <a:spLocks noGrp="1" noRot="1" noChangeAspect="1" noChangeArrowheads="1" noTextEdit="1"/>
          </p:cNvSpPr>
          <p:nvPr>
            <p:ph type="sldImg"/>
          </p:nvPr>
        </p:nvSpPr>
        <p:spPr>
          <a:ln/>
        </p:spPr>
      </p:sp>
      <p:sp>
        <p:nvSpPr>
          <p:cNvPr id="22533" name="Rectangle 1027"/>
          <p:cNvSpPr>
            <a:spLocks noGrp="1" noChangeArrowheads="1"/>
          </p:cNvSpPr>
          <p:nvPr>
            <p:ph type="body" idx="1"/>
          </p:nvPr>
        </p:nvSpPr>
        <p:spPr>
          <a:noFill/>
        </p:spPr>
        <p:txBody>
          <a:bodyPr/>
          <a:lstStyle/>
          <a:p>
            <a:pPr>
              <a:buFontTx/>
              <a:buChar char="•"/>
            </a:pPr>
            <a:r>
              <a:rPr lang="en-US" altLang="en-US" sz="1600" smtClean="0"/>
              <a:t>An external name server will request  {</a:t>
            </a:r>
            <a:r>
              <a:rPr lang="en-US" altLang="en-US" sz="1600" b="1" smtClean="0"/>
              <a:t>Click for animation} </a:t>
            </a:r>
            <a:r>
              <a:rPr lang="en-US" altLang="en-US" sz="1600" smtClean="0"/>
              <a:t>  name resolution information from a higher level server. </a:t>
            </a:r>
          </a:p>
          <a:p>
            <a:pPr>
              <a:buFontTx/>
              <a:buChar char="•"/>
            </a:pPr>
            <a:r>
              <a:rPr lang="en-US" altLang="en-US" sz="1600" smtClean="0"/>
              <a:t>The upper level server returns the requested information. </a:t>
            </a:r>
            <a:r>
              <a:rPr lang="en-US" altLang="en-US" sz="1600" b="1" smtClean="0"/>
              <a:t>{Click for animation}</a:t>
            </a:r>
            <a:r>
              <a:rPr lang="en-US" altLang="en-US" sz="1600" smtClean="0"/>
              <a:t> </a:t>
            </a:r>
          </a:p>
          <a:p>
            <a:pPr>
              <a:buFontTx/>
              <a:buChar char="•"/>
            </a:pPr>
            <a:r>
              <a:rPr lang="en-US" altLang="en-US" sz="1600" smtClean="0"/>
              <a:t>When an upper level domain name server is queried, {</a:t>
            </a:r>
            <a:r>
              <a:rPr lang="en-US" altLang="en-US" sz="1600" b="1" smtClean="0"/>
              <a:t>Click for animation}</a:t>
            </a:r>
            <a:r>
              <a:rPr lang="en-US" altLang="en-US" sz="1600" smtClean="0"/>
              <a:t>   it returns a list of servers; not only the primary domain name server, but all servers registered that are authoritative for the requested domain.  The order of the IP addresses on the list is not guaranteed in any way.  There is also no distinction between primary or secondary name servers.  It is possible that the primary DNS server may be the last on the list.  </a:t>
            </a:r>
          </a:p>
        </p:txBody>
      </p:sp>
    </p:spTree>
    <p:extLst>
      <p:ext uri="{BB962C8B-B14F-4D97-AF65-F5344CB8AC3E}">
        <p14:creationId xmlns:p14="http://schemas.microsoft.com/office/powerpoint/2010/main" val="26549142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p:cNvSpPr>
            <a:spLocks noGrp="1" noChangeArrowheads="1"/>
          </p:cNvSpPr>
          <p:nvPr>
            <p:ph type="dt" sz="quarter" idx="1"/>
          </p:nvPr>
        </p:nvSpPr>
        <p:spPr>
          <a:noFill/>
        </p:spPr>
        <p:txBody>
          <a:bodyPr/>
          <a:lstStyle>
            <a:lvl1pPr defTabSz="912813">
              <a:defRPr sz="2800">
                <a:solidFill>
                  <a:schemeClr val="tx1"/>
                </a:solidFill>
                <a:latin typeface="Times New Roman" panose="02020603050405020304" pitchFamily="18" charset="0"/>
              </a:defRPr>
            </a:lvl1pPr>
            <a:lvl2pPr marL="742950" indent="-285750" defTabSz="912813">
              <a:defRPr sz="2800">
                <a:solidFill>
                  <a:schemeClr val="tx1"/>
                </a:solidFill>
                <a:latin typeface="Times New Roman" panose="02020603050405020304" pitchFamily="18" charset="0"/>
              </a:defRPr>
            </a:lvl2pPr>
            <a:lvl3pPr marL="1143000" indent="-228600" defTabSz="912813">
              <a:defRPr sz="2800">
                <a:solidFill>
                  <a:schemeClr val="tx1"/>
                </a:solidFill>
                <a:latin typeface="Times New Roman" panose="02020603050405020304" pitchFamily="18" charset="0"/>
              </a:defRPr>
            </a:lvl3pPr>
            <a:lvl4pPr marL="1600200" indent="-228600" defTabSz="912813">
              <a:defRPr sz="2800">
                <a:solidFill>
                  <a:schemeClr val="tx1"/>
                </a:solidFill>
                <a:latin typeface="Times New Roman" panose="02020603050405020304" pitchFamily="18" charset="0"/>
              </a:defRPr>
            </a:lvl4pPr>
            <a:lvl5pPr marL="2057400" indent="-228600" defTabSz="912813">
              <a:defRPr sz="2800">
                <a:solidFill>
                  <a:schemeClr val="tx1"/>
                </a:solidFill>
                <a:latin typeface="Times New Roman" panose="02020603050405020304" pitchFamily="18" charset="0"/>
              </a:defRPr>
            </a:lvl5pPr>
            <a:lvl6pPr marL="2514600" indent="-228600" defTabSz="912813"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defTabSz="912813"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defTabSz="912813"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defTabSz="912813" eaLnBrk="0" fontAlgn="base" hangingPunct="0">
              <a:spcBef>
                <a:spcPct val="0"/>
              </a:spcBef>
              <a:spcAft>
                <a:spcPct val="0"/>
              </a:spcAft>
              <a:defRPr sz="2800">
                <a:solidFill>
                  <a:schemeClr val="tx1"/>
                </a:solidFill>
                <a:latin typeface="Times New Roman" panose="02020603050405020304" pitchFamily="18" charset="0"/>
              </a:defRPr>
            </a:lvl9pPr>
          </a:lstStyle>
          <a:p>
            <a:fld id="{6B2AE47C-B37B-4FC8-A99E-E480A6CC3CC2}" type="datetime1">
              <a:rPr lang="en-US" altLang="en-US" sz="1200" smtClean="0"/>
              <a:pPr/>
              <a:t>2/13/2023</a:t>
            </a:fld>
            <a:endParaRPr lang="en-US" altLang="en-US" sz="1200" smtClean="0"/>
          </a:p>
        </p:txBody>
      </p:sp>
      <p:sp>
        <p:nvSpPr>
          <p:cNvPr id="23555" name="Rectangle 7"/>
          <p:cNvSpPr>
            <a:spLocks noGrp="1" noChangeArrowheads="1"/>
          </p:cNvSpPr>
          <p:nvPr>
            <p:ph type="sldNum" sz="quarter" idx="5"/>
          </p:nvPr>
        </p:nvSpPr>
        <p:spPr>
          <a:noFill/>
        </p:spPr>
        <p:txBody>
          <a:bodyPr/>
          <a:lstStyle>
            <a:lvl1pPr defTabSz="912813">
              <a:defRPr sz="2800">
                <a:solidFill>
                  <a:schemeClr val="tx1"/>
                </a:solidFill>
                <a:latin typeface="Times New Roman" panose="02020603050405020304" pitchFamily="18" charset="0"/>
              </a:defRPr>
            </a:lvl1pPr>
            <a:lvl2pPr marL="742950" indent="-285750" defTabSz="912813">
              <a:defRPr sz="2800">
                <a:solidFill>
                  <a:schemeClr val="tx1"/>
                </a:solidFill>
                <a:latin typeface="Times New Roman" panose="02020603050405020304" pitchFamily="18" charset="0"/>
              </a:defRPr>
            </a:lvl2pPr>
            <a:lvl3pPr marL="1143000" indent="-228600" defTabSz="912813">
              <a:defRPr sz="2800">
                <a:solidFill>
                  <a:schemeClr val="tx1"/>
                </a:solidFill>
                <a:latin typeface="Times New Roman" panose="02020603050405020304" pitchFamily="18" charset="0"/>
              </a:defRPr>
            </a:lvl3pPr>
            <a:lvl4pPr marL="1600200" indent="-228600" defTabSz="912813">
              <a:defRPr sz="2800">
                <a:solidFill>
                  <a:schemeClr val="tx1"/>
                </a:solidFill>
                <a:latin typeface="Times New Roman" panose="02020603050405020304" pitchFamily="18" charset="0"/>
              </a:defRPr>
            </a:lvl4pPr>
            <a:lvl5pPr marL="2057400" indent="-228600" defTabSz="912813">
              <a:defRPr sz="2800">
                <a:solidFill>
                  <a:schemeClr val="tx1"/>
                </a:solidFill>
                <a:latin typeface="Times New Roman" panose="02020603050405020304" pitchFamily="18" charset="0"/>
              </a:defRPr>
            </a:lvl5pPr>
            <a:lvl6pPr marL="2514600" indent="-228600" defTabSz="912813"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defTabSz="912813"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defTabSz="912813"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defTabSz="912813" eaLnBrk="0" fontAlgn="base" hangingPunct="0">
              <a:spcBef>
                <a:spcPct val="0"/>
              </a:spcBef>
              <a:spcAft>
                <a:spcPct val="0"/>
              </a:spcAft>
              <a:defRPr sz="2800">
                <a:solidFill>
                  <a:schemeClr val="tx1"/>
                </a:solidFill>
                <a:latin typeface="Times New Roman" panose="02020603050405020304" pitchFamily="18" charset="0"/>
              </a:defRPr>
            </a:lvl9pPr>
          </a:lstStyle>
          <a:p>
            <a:fld id="{B4946B9C-E3AB-4836-9760-76C421C3172C}" type="slidenum">
              <a:rPr lang="en-US" altLang="en-US" sz="1200"/>
              <a:pPr/>
              <a:t>5</a:t>
            </a:fld>
            <a:endParaRPr lang="en-US" altLang="en-US" sz="1200"/>
          </a:p>
        </p:txBody>
      </p:sp>
      <p:sp>
        <p:nvSpPr>
          <p:cNvPr id="23556" name="Rectangle 2"/>
          <p:cNvSpPr>
            <a:spLocks noGrp="1" noRot="1" noChangeAspect="1" noChangeArrowheads="1" noTextEdit="1"/>
          </p:cNvSpPr>
          <p:nvPr>
            <p:ph type="sldImg"/>
          </p:nvPr>
        </p:nvSpPr>
        <p:spPr>
          <a:ln/>
        </p:spPr>
      </p:sp>
      <p:sp>
        <p:nvSpPr>
          <p:cNvPr id="23557" name="Rectangle 3"/>
          <p:cNvSpPr>
            <a:spLocks noGrp="1" noChangeArrowheads="1"/>
          </p:cNvSpPr>
          <p:nvPr>
            <p:ph type="body" idx="1"/>
          </p:nvPr>
        </p:nvSpPr>
        <p:spPr>
          <a:noFill/>
        </p:spPr>
        <p:txBody>
          <a:bodyPr/>
          <a:lstStyle/>
          <a:p>
            <a:pPr>
              <a:buFontTx/>
              <a:buChar char="•"/>
            </a:pPr>
            <a:r>
              <a:rPr lang="en-US" altLang="en-US" sz="1600" smtClean="0"/>
              <a:t>Assuming that no information is currently cached in the requesting name server and that information previously returned is valid for 24 hours, the local DNS server queries one of the servers on the list at random.  Let’s say at 0700 hrs. </a:t>
            </a:r>
            <a:r>
              <a:rPr lang="en-US" altLang="en-US" sz="1600" b="1" smtClean="0"/>
              <a:t>{Click for animation}</a:t>
            </a:r>
            <a:r>
              <a:rPr lang="en-US" altLang="en-US" sz="2000" smtClean="0"/>
              <a:t>  </a:t>
            </a:r>
            <a:r>
              <a:rPr lang="en-US" altLang="en-US" sz="1600" smtClean="0"/>
              <a:t>A response is returned and the server measures the response time. </a:t>
            </a:r>
            <a:r>
              <a:rPr lang="en-US" altLang="en-US" sz="1600" b="1" smtClean="0"/>
              <a:t>{Click for animation}</a:t>
            </a:r>
            <a:r>
              <a:rPr lang="en-US" altLang="en-US" sz="2000" smtClean="0"/>
              <a:t> </a:t>
            </a:r>
            <a:endParaRPr lang="en-US" altLang="en-US" sz="1600" smtClean="0"/>
          </a:p>
          <a:p>
            <a:pPr>
              <a:buFontTx/>
              <a:buChar char="•"/>
            </a:pPr>
            <a:r>
              <a:rPr lang="en-US" altLang="en-US" sz="1600" smtClean="0"/>
              <a:t>Some time later, at 1400 hours, another request is made to another server on the list. </a:t>
            </a:r>
            <a:r>
              <a:rPr lang="en-US" altLang="en-US" sz="1600" b="1" smtClean="0"/>
              <a:t>{Click for animation}</a:t>
            </a:r>
            <a:r>
              <a:rPr lang="en-US" altLang="en-US" sz="2000" smtClean="0"/>
              <a:t>  </a:t>
            </a:r>
            <a:r>
              <a:rPr lang="en-US" altLang="en-US" sz="1600" smtClean="0"/>
              <a:t>Another response is returned and measured by the server. </a:t>
            </a:r>
            <a:r>
              <a:rPr lang="en-US" altLang="en-US" sz="1600" b="1" smtClean="0"/>
              <a:t>{Click for animation}</a:t>
            </a:r>
            <a:r>
              <a:rPr lang="en-US" altLang="en-US" sz="2000" smtClean="0"/>
              <a:t> </a:t>
            </a:r>
            <a:endParaRPr lang="en-US" altLang="en-US" sz="1600" smtClean="0"/>
          </a:p>
          <a:p>
            <a:pPr>
              <a:buFontTx/>
              <a:buChar char="•"/>
            </a:pPr>
            <a:r>
              <a:rPr lang="en-US" altLang="en-US" sz="1600" smtClean="0"/>
              <a:t>Finally at 2200 hrs, another request is made to the last server on the list. </a:t>
            </a:r>
            <a:r>
              <a:rPr lang="en-US" altLang="en-US" sz="1600" b="1" smtClean="0"/>
              <a:t>{Click for animation}</a:t>
            </a:r>
            <a:r>
              <a:rPr lang="en-US" altLang="en-US" sz="2000" smtClean="0"/>
              <a:t> </a:t>
            </a:r>
            <a:r>
              <a:rPr lang="en-US" altLang="en-US" sz="1600" smtClean="0"/>
              <a:t>  Again, the response time is measured. </a:t>
            </a:r>
            <a:r>
              <a:rPr lang="en-US" altLang="en-US" sz="1600" b="1" smtClean="0"/>
              <a:t>{Click for animation}</a:t>
            </a:r>
            <a:r>
              <a:rPr lang="en-US" altLang="en-US" sz="2000" smtClean="0"/>
              <a:t> </a:t>
            </a:r>
            <a:r>
              <a:rPr lang="en-US" altLang="en-US" sz="1600" smtClean="0"/>
              <a:t>  Now, as long as the information is still valid, that is it has not expired, the DNS server will continue to use the quickest path.</a:t>
            </a:r>
            <a:r>
              <a:rPr lang="en-US" altLang="en-US" smtClean="0"/>
              <a:t>  </a:t>
            </a:r>
          </a:p>
          <a:p>
            <a:endParaRPr lang="en-US" altLang="en-US" smtClean="0"/>
          </a:p>
          <a:p>
            <a:endParaRPr lang="en-US" altLang="en-US" smtClean="0"/>
          </a:p>
          <a:p>
            <a:endParaRPr lang="en-US" altLang="en-US" smtClean="0"/>
          </a:p>
        </p:txBody>
      </p:sp>
    </p:spTree>
    <p:extLst>
      <p:ext uri="{BB962C8B-B14F-4D97-AF65-F5344CB8AC3E}">
        <p14:creationId xmlns:p14="http://schemas.microsoft.com/office/powerpoint/2010/main" val="42551251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
          <p:cNvSpPr>
            <a:spLocks noGrp="1" noChangeArrowheads="1"/>
          </p:cNvSpPr>
          <p:nvPr>
            <p:ph type="dt" sz="quarter" idx="1"/>
          </p:nvPr>
        </p:nvSpPr>
        <p:spPr>
          <a:noFill/>
        </p:spPr>
        <p:txBody>
          <a:bodyPr/>
          <a:lstStyle>
            <a:lvl1pPr defTabSz="912813">
              <a:defRPr sz="2800">
                <a:solidFill>
                  <a:schemeClr val="tx1"/>
                </a:solidFill>
                <a:latin typeface="Times New Roman" panose="02020603050405020304" pitchFamily="18" charset="0"/>
              </a:defRPr>
            </a:lvl1pPr>
            <a:lvl2pPr marL="742950" indent="-285750" defTabSz="912813">
              <a:defRPr sz="2800">
                <a:solidFill>
                  <a:schemeClr val="tx1"/>
                </a:solidFill>
                <a:latin typeface="Times New Roman" panose="02020603050405020304" pitchFamily="18" charset="0"/>
              </a:defRPr>
            </a:lvl2pPr>
            <a:lvl3pPr marL="1143000" indent="-228600" defTabSz="912813">
              <a:defRPr sz="2800">
                <a:solidFill>
                  <a:schemeClr val="tx1"/>
                </a:solidFill>
                <a:latin typeface="Times New Roman" panose="02020603050405020304" pitchFamily="18" charset="0"/>
              </a:defRPr>
            </a:lvl3pPr>
            <a:lvl4pPr marL="1600200" indent="-228600" defTabSz="912813">
              <a:defRPr sz="2800">
                <a:solidFill>
                  <a:schemeClr val="tx1"/>
                </a:solidFill>
                <a:latin typeface="Times New Roman" panose="02020603050405020304" pitchFamily="18" charset="0"/>
              </a:defRPr>
            </a:lvl4pPr>
            <a:lvl5pPr marL="2057400" indent="-228600" defTabSz="912813">
              <a:defRPr sz="2800">
                <a:solidFill>
                  <a:schemeClr val="tx1"/>
                </a:solidFill>
                <a:latin typeface="Times New Roman" panose="02020603050405020304" pitchFamily="18" charset="0"/>
              </a:defRPr>
            </a:lvl5pPr>
            <a:lvl6pPr marL="2514600" indent="-228600" defTabSz="912813"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defTabSz="912813"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defTabSz="912813"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defTabSz="912813" eaLnBrk="0" fontAlgn="base" hangingPunct="0">
              <a:spcBef>
                <a:spcPct val="0"/>
              </a:spcBef>
              <a:spcAft>
                <a:spcPct val="0"/>
              </a:spcAft>
              <a:defRPr sz="2800">
                <a:solidFill>
                  <a:schemeClr val="tx1"/>
                </a:solidFill>
                <a:latin typeface="Times New Roman" panose="02020603050405020304" pitchFamily="18" charset="0"/>
              </a:defRPr>
            </a:lvl9pPr>
          </a:lstStyle>
          <a:p>
            <a:fld id="{B4EC4B69-1D28-4968-A57F-A3B9827C6DC6}" type="datetime1">
              <a:rPr lang="en-US" altLang="en-US" sz="1200" smtClean="0"/>
              <a:pPr/>
              <a:t>2/13/2023</a:t>
            </a:fld>
            <a:endParaRPr lang="en-US" altLang="en-US" sz="1200" smtClean="0"/>
          </a:p>
        </p:txBody>
      </p:sp>
      <p:sp>
        <p:nvSpPr>
          <p:cNvPr id="24579" name="Rectangle 7"/>
          <p:cNvSpPr>
            <a:spLocks noGrp="1" noChangeArrowheads="1"/>
          </p:cNvSpPr>
          <p:nvPr>
            <p:ph type="sldNum" sz="quarter" idx="5"/>
          </p:nvPr>
        </p:nvSpPr>
        <p:spPr>
          <a:noFill/>
        </p:spPr>
        <p:txBody>
          <a:bodyPr/>
          <a:lstStyle>
            <a:lvl1pPr defTabSz="912813">
              <a:defRPr sz="2800">
                <a:solidFill>
                  <a:schemeClr val="tx1"/>
                </a:solidFill>
                <a:latin typeface="Times New Roman" panose="02020603050405020304" pitchFamily="18" charset="0"/>
              </a:defRPr>
            </a:lvl1pPr>
            <a:lvl2pPr marL="742950" indent="-285750" defTabSz="912813">
              <a:defRPr sz="2800">
                <a:solidFill>
                  <a:schemeClr val="tx1"/>
                </a:solidFill>
                <a:latin typeface="Times New Roman" panose="02020603050405020304" pitchFamily="18" charset="0"/>
              </a:defRPr>
            </a:lvl2pPr>
            <a:lvl3pPr marL="1143000" indent="-228600" defTabSz="912813">
              <a:defRPr sz="2800">
                <a:solidFill>
                  <a:schemeClr val="tx1"/>
                </a:solidFill>
                <a:latin typeface="Times New Roman" panose="02020603050405020304" pitchFamily="18" charset="0"/>
              </a:defRPr>
            </a:lvl3pPr>
            <a:lvl4pPr marL="1600200" indent="-228600" defTabSz="912813">
              <a:defRPr sz="2800">
                <a:solidFill>
                  <a:schemeClr val="tx1"/>
                </a:solidFill>
                <a:latin typeface="Times New Roman" panose="02020603050405020304" pitchFamily="18" charset="0"/>
              </a:defRPr>
            </a:lvl4pPr>
            <a:lvl5pPr marL="2057400" indent="-228600" defTabSz="912813">
              <a:defRPr sz="2800">
                <a:solidFill>
                  <a:schemeClr val="tx1"/>
                </a:solidFill>
                <a:latin typeface="Times New Roman" panose="02020603050405020304" pitchFamily="18" charset="0"/>
              </a:defRPr>
            </a:lvl5pPr>
            <a:lvl6pPr marL="2514600" indent="-228600" defTabSz="912813"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defTabSz="912813"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defTabSz="912813"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defTabSz="912813" eaLnBrk="0" fontAlgn="base" hangingPunct="0">
              <a:spcBef>
                <a:spcPct val="0"/>
              </a:spcBef>
              <a:spcAft>
                <a:spcPct val="0"/>
              </a:spcAft>
              <a:defRPr sz="2800">
                <a:solidFill>
                  <a:schemeClr val="tx1"/>
                </a:solidFill>
                <a:latin typeface="Times New Roman" panose="02020603050405020304" pitchFamily="18" charset="0"/>
              </a:defRPr>
            </a:lvl9pPr>
          </a:lstStyle>
          <a:p>
            <a:fld id="{2596F8CD-782A-489F-8F08-D4FF4D9CF8FA}" type="slidenum">
              <a:rPr lang="en-US" altLang="en-US" sz="1200"/>
              <a:pPr/>
              <a:t>6</a:t>
            </a:fld>
            <a:endParaRPr lang="en-US" altLang="en-US" sz="1200"/>
          </a:p>
        </p:txBody>
      </p:sp>
      <p:sp>
        <p:nvSpPr>
          <p:cNvPr id="24580" name="Rectangle 2"/>
          <p:cNvSpPr>
            <a:spLocks noGrp="1" noRot="1" noChangeAspect="1" noChangeArrowheads="1" noTextEdit="1"/>
          </p:cNvSpPr>
          <p:nvPr>
            <p:ph type="sldImg"/>
          </p:nvPr>
        </p:nvSpPr>
        <p:spPr>
          <a:xfrm>
            <a:off x="1133475" y="690563"/>
            <a:ext cx="4592638" cy="3444875"/>
          </a:xfrm>
          <a:ln w="12700" cap="flat"/>
        </p:spPr>
      </p:sp>
      <p:sp>
        <p:nvSpPr>
          <p:cNvPr id="24581" name="Rectangle 3"/>
          <p:cNvSpPr>
            <a:spLocks noGrp="1" noChangeArrowheads="1"/>
          </p:cNvSpPr>
          <p:nvPr>
            <p:ph type="body" idx="1"/>
          </p:nvPr>
        </p:nvSpPr>
        <p:spPr>
          <a:xfrm>
            <a:off x="912813" y="4370388"/>
            <a:ext cx="5032375" cy="4138612"/>
          </a:xfrm>
          <a:noFill/>
        </p:spPr>
        <p:txBody>
          <a:bodyPr/>
          <a:lstStyle/>
          <a:p>
            <a:r>
              <a:rPr lang="en-US" altLang="en-US" sz="1600" smtClean="0"/>
              <a:t>We will now begin the discussion of the Phase 2 DNS Architecture, Design, and Implementation.</a:t>
            </a:r>
          </a:p>
          <a:p>
            <a:endParaRPr lang="en-US" altLang="en-US" sz="1600" smtClean="0"/>
          </a:p>
          <a:p>
            <a:r>
              <a:rPr lang="en-US" altLang="en-US" sz="1600" smtClean="0"/>
              <a:t>Are there any questions or issues at this point??</a:t>
            </a:r>
          </a:p>
        </p:txBody>
      </p:sp>
    </p:spTree>
    <p:extLst>
      <p:ext uri="{BB962C8B-B14F-4D97-AF65-F5344CB8AC3E}">
        <p14:creationId xmlns:p14="http://schemas.microsoft.com/office/powerpoint/2010/main" val="37998368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a:spLocks noGrp="1" noChangeArrowheads="1"/>
          </p:cNvSpPr>
          <p:nvPr>
            <p:ph type="dt" sz="quarter" idx="1"/>
          </p:nvPr>
        </p:nvSpPr>
        <p:spPr>
          <a:noFill/>
        </p:spPr>
        <p:txBody>
          <a:bodyPr/>
          <a:lstStyle>
            <a:lvl1pPr defTabSz="912813">
              <a:defRPr sz="2800">
                <a:solidFill>
                  <a:schemeClr val="tx1"/>
                </a:solidFill>
                <a:latin typeface="Times New Roman" panose="02020603050405020304" pitchFamily="18" charset="0"/>
              </a:defRPr>
            </a:lvl1pPr>
            <a:lvl2pPr marL="742950" indent="-285750" defTabSz="912813">
              <a:defRPr sz="2800">
                <a:solidFill>
                  <a:schemeClr val="tx1"/>
                </a:solidFill>
                <a:latin typeface="Times New Roman" panose="02020603050405020304" pitchFamily="18" charset="0"/>
              </a:defRPr>
            </a:lvl2pPr>
            <a:lvl3pPr marL="1143000" indent="-228600" defTabSz="912813">
              <a:defRPr sz="2800">
                <a:solidFill>
                  <a:schemeClr val="tx1"/>
                </a:solidFill>
                <a:latin typeface="Times New Roman" panose="02020603050405020304" pitchFamily="18" charset="0"/>
              </a:defRPr>
            </a:lvl3pPr>
            <a:lvl4pPr marL="1600200" indent="-228600" defTabSz="912813">
              <a:defRPr sz="2800">
                <a:solidFill>
                  <a:schemeClr val="tx1"/>
                </a:solidFill>
                <a:latin typeface="Times New Roman" panose="02020603050405020304" pitchFamily="18" charset="0"/>
              </a:defRPr>
            </a:lvl4pPr>
            <a:lvl5pPr marL="2057400" indent="-228600" defTabSz="912813">
              <a:defRPr sz="2800">
                <a:solidFill>
                  <a:schemeClr val="tx1"/>
                </a:solidFill>
                <a:latin typeface="Times New Roman" panose="02020603050405020304" pitchFamily="18" charset="0"/>
              </a:defRPr>
            </a:lvl5pPr>
            <a:lvl6pPr marL="2514600" indent="-228600" defTabSz="912813"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defTabSz="912813"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defTabSz="912813"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defTabSz="912813" eaLnBrk="0" fontAlgn="base" hangingPunct="0">
              <a:spcBef>
                <a:spcPct val="0"/>
              </a:spcBef>
              <a:spcAft>
                <a:spcPct val="0"/>
              </a:spcAft>
              <a:defRPr sz="2800">
                <a:solidFill>
                  <a:schemeClr val="tx1"/>
                </a:solidFill>
                <a:latin typeface="Times New Roman" panose="02020603050405020304" pitchFamily="18" charset="0"/>
              </a:defRPr>
            </a:lvl9pPr>
          </a:lstStyle>
          <a:p>
            <a:fld id="{B39E7209-7D9B-4D4D-AAC2-3049F5F5F2A3}" type="datetime1">
              <a:rPr lang="en-US" altLang="en-US" sz="1200" smtClean="0"/>
              <a:pPr/>
              <a:t>2/13/2023</a:t>
            </a:fld>
            <a:endParaRPr lang="en-US" altLang="en-US" sz="1200" smtClean="0"/>
          </a:p>
        </p:txBody>
      </p:sp>
      <p:sp>
        <p:nvSpPr>
          <p:cNvPr id="25603" name="Rectangle 7"/>
          <p:cNvSpPr>
            <a:spLocks noGrp="1" noChangeArrowheads="1"/>
          </p:cNvSpPr>
          <p:nvPr>
            <p:ph type="sldNum" sz="quarter" idx="5"/>
          </p:nvPr>
        </p:nvSpPr>
        <p:spPr>
          <a:noFill/>
        </p:spPr>
        <p:txBody>
          <a:bodyPr/>
          <a:lstStyle>
            <a:lvl1pPr defTabSz="912813">
              <a:defRPr sz="2800">
                <a:solidFill>
                  <a:schemeClr val="tx1"/>
                </a:solidFill>
                <a:latin typeface="Times New Roman" panose="02020603050405020304" pitchFamily="18" charset="0"/>
              </a:defRPr>
            </a:lvl1pPr>
            <a:lvl2pPr marL="742950" indent="-285750" defTabSz="912813">
              <a:defRPr sz="2800">
                <a:solidFill>
                  <a:schemeClr val="tx1"/>
                </a:solidFill>
                <a:latin typeface="Times New Roman" panose="02020603050405020304" pitchFamily="18" charset="0"/>
              </a:defRPr>
            </a:lvl2pPr>
            <a:lvl3pPr marL="1143000" indent="-228600" defTabSz="912813">
              <a:defRPr sz="2800">
                <a:solidFill>
                  <a:schemeClr val="tx1"/>
                </a:solidFill>
                <a:latin typeface="Times New Roman" panose="02020603050405020304" pitchFamily="18" charset="0"/>
              </a:defRPr>
            </a:lvl3pPr>
            <a:lvl4pPr marL="1600200" indent="-228600" defTabSz="912813">
              <a:defRPr sz="2800">
                <a:solidFill>
                  <a:schemeClr val="tx1"/>
                </a:solidFill>
                <a:latin typeface="Times New Roman" panose="02020603050405020304" pitchFamily="18" charset="0"/>
              </a:defRPr>
            </a:lvl4pPr>
            <a:lvl5pPr marL="2057400" indent="-228600" defTabSz="912813">
              <a:defRPr sz="2800">
                <a:solidFill>
                  <a:schemeClr val="tx1"/>
                </a:solidFill>
                <a:latin typeface="Times New Roman" panose="02020603050405020304" pitchFamily="18" charset="0"/>
              </a:defRPr>
            </a:lvl5pPr>
            <a:lvl6pPr marL="2514600" indent="-228600" defTabSz="912813"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defTabSz="912813"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defTabSz="912813"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defTabSz="912813" eaLnBrk="0" fontAlgn="base" hangingPunct="0">
              <a:spcBef>
                <a:spcPct val="0"/>
              </a:spcBef>
              <a:spcAft>
                <a:spcPct val="0"/>
              </a:spcAft>
              <a:defRPr sz="2800">
                <a:solidFill>
                  <a:schemeClr val="tx1"/>
                </a:solidFill>
                <a:latin typeface="Times New Roman" panose="02020603050405020304" pitchFamily="18" charset="0"/>
              </a:defRPr>
            </a:lvl9pPr>
          </a:lstStyle>
          <a:p>
            <a:fld id="{822E131B-AECB-41AF-82C0-4BAB5D65ED17}" type="slidenum">
              <a:rPr lang="en-US" altLang="en-US" sz="1200"/>
              <a:pPr/>
              <a:t>7</a:t>
            </a:fld>
            <a:endParaRPr lang="en-US" altLang="en-US" sz="1200"/>
          </a:p>
        </p:txBody>
      </p:sp>
      <p:sp>
        <p:nvSpPr>
          <p:cNvPr id="25604" name="Rectangle 2"/>
          <p:cNvSpPr>
            <a:spLocks noGrp="1" noRot="1" noChangeAspect="1" noChangeArrowheads="1" noTextEdit="1"/>
          </p:cNvSpPr>
          <p:nvPr>
            <p:ph type="sldImg"/>
          </p:nvPr>
        </p:nvSpPr>
        <p:spPr>
          <a:ln/>
        </p:spPr>
      </p:sp>
      <p:sp>
        <p:nvSpPr>
          <p:cNvPr id="25605" name="Rectangle 3"/>
          <p:cNvSpPr>
            <a:spLocks noGrp="1" noChangeArrowheads="1"/>
          </p:cNvSpPr>
          <p:nvPr>
            <p:ph type="body" idx="1"/>
          </p:nvPr>
        </p:nvSpPr>
        <p:spPr>
          <a:noFill/>
        </p:spPr>
        <p:txBody>
          <a:bodyPr/>
          <a:lstStyle/>
          <a:p>
            <a:r>
              <a:rPr lang="en-US" altLang="en-US" sz="1600" smtClean="0"/>
              <a:t>Now that we have explored DNS fundamentals, we will focus on the Phase 2 NMS/BIP DNS design.</a:t>
            </a:r>
          </a:p>
          <a:p>
            <a:pPr>
              <a:buFontTx/>
              <a:buChar char="•"/>
            </a:pPr>
            <a:r>
              <a:rPr lang="en-US" altLang="en-US" sz="1600" smtClean="0"/>
              <a:t>The phase 2 design implements a “split” DNS architecture.  That is, there are separate name servers on the internal and external side of the firewall.  The Firewall is the network device that actually separates or “splits” DNS operations.  </a:t>
            </a:r>
          </a:p>
          <a:p>
            <a:r>
              <a:rPr lang="en-US" altLang="en-US" sz="1600" smtClean="0"/>
              <a:t>This is implemented for a number of reasons.</a:t>
            </a:r>
          </a:p>
          <a:p>
            <a:pPr>
              <a:buFontTx/>
              <a:buChar char="•"/>
            </a:pPr>
            <a:r>
              <a:rPr lang="en-US" altLang="en-US" sz="1600" smtClean="0"/>
              <a:t>This is an excellent security practice recommended by AFSSI 5027 to conceal the network by hiding all internal network resource IP addresses from external sources.  The internal servers will service all DNS queries from internal system users.  </a:t>
            </a:r>
          </a:p>
          <a:p>
            <a:pPr>
              <a:buFontTx/>
              <a:buChar char="•"/>
            </a:pPr>
            <a:r>
              <a:rPr lang="en-US" altLang="en-US" sz="1600" smtClean="0"/>
              <a:t>The external servers will service external Wide Area requests and queries while hiding everything on the internal side of the firewall.</a:t>
            </a:r>
          </a:p>
          <a:p>
            <a:pPr>
              <a:buFontTx/>
              <a:buChar char="•"/>
            </a:pPr>
            <a:endParaRPr lang="en-US" altLang="en-US" sz="1600" smtClean="0"/>
          </a:p>
        </p:txBody>
      </p:sp>
    </p:spTree>
    <p:extLst>
      <p:ext uri="{BB962C8B-B14F-4D97-AF65-F5344CB8AC3E}">
        <p14:creationId xmlns:p14="http://schemas.microsoft.com/office/powerpoint/2010/main" val="34192344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
          <p:cNvSpPr>
            <a:spLocks noGrp="1" noChangeArrowheads="1"/>
          </p:cNvSpPr>
          <p:nvPr>
            <p:ph type="dt" sz="quarter" idx="1"/>
          </p:nvPr>
        </p:nvSpPr>
        <p:spPr>
          <a:noFill/>
        </p:spPr>
        <p:txBody>
          <a:bodyPr/>
          <a:lstStyle>
            <a:lvl1pPr defTabSz="912813">
              <a:defRPr sz="2800">
                <a:solidFill>
                  <a:schemeClr val="tx1"/>
                </a:solidFill>
                <a:latin typeface="Times New Roman" panose="02020603050405020304" pitchFamily="18" charset="0"/>
              </a:defRPr>
            </a:lvl1pPr>
            <a:lvl2pPr marL="742950" indent="-285750" defTabSz="912813">
              <a:defRPr sz="2800">
                <a:solidFill>
                  <a:schemeClr val="tx1"/>
                </a:solidFill>
                <a:latin typeface="Times New Roman" panose="02020603050405020304" pitchFamily="18" charset="0"/>
              </a:defRPr>
            </a:lvl2pPr>
            <a:lvl3pPr marL="1143000" indent="-228600" defTabSz="912813">
              <a:defRPr sz="2800">
                <a:solidFill>
                  <a:schemeClr val="tx1"/>
                </a:solidFill>
                <a:latin typeface="Times New Roman" panose="02020603050405020304" pitchFamily="18" charset="0"/>
              </a:defRPr>
            </a:lvl3pPr>
            <a:lvl4pPr marL="1600200" indent="-228600" defTabSz="912813">
              <a:defRPr sz="2800">
                <a:solidFill>
                  <a:schemeClr val="tx1"/>
                </a:solidFill>
                <a:latin typeface="Times New Roman" panose="02020603050405020304" pitchFamily="18" charset="0"/>
              </a:defRPr>
            </a:lvl4pPr>
            <a:lvl5pPr marL="2057400" indent="-228600" defTabSz="912813">
              <a:defRPr sz="2800">
                <a:solidFill>
                  <a:schemeClr val="tx1"/>
                </a:solidFill>
                <a:latin typeface="Times New Roman" panose="02020603050405020304" pitchFamily="18" charset="0"/>
              </a:defRPr>
            </a:lvl5pPr>
            <a:lvl6pPr marL="2514600" indent="-228600" defTabSz="912813"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defTabSz="912813"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defTabSz="912813"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defTabSz="912813" eaLnBrk="0" fontAlgn="base" hangingPunct="0">
              <a:spcBef>
                <a:spcPct val="0"/>
              </a:spcBef>
              <a:spcAft>
                <a:spcPct val="0"/>
              </a:spcAft>
              <a:defRPr sz="2800">
                <a:solidFill>
                  <a:schemeClr val="tx1"/>
                </a:solidFill>
                <a:latin typeface="Times New Roman" panose="02020603050405020304" pitchFamily="18" charset="0"/>
              </a:defRPr>
            </a:lvl9pPr>
          </a:lstStyle>
          <a:p>
            <a:fld id="{9666C60A-8161-42FC-B4DE-AA1389107E55}" type="datetime1">
              <a:rPr lang="en-US" altLang="en-US" sz="1200" smtClean="0"/>
              <a:pPr/>
              <a:t>2/13/2023</a:t>
            </a:fld>
            <a:endParaRPr lang="en-US" altLang="en-US" sz="1200" smtClean="0"/>
          </a:p>
        </p:txBody>
      </p:sp>
      <p:sp>
        <p:nvSpPr>
          <p:cNvPr id="26627" name="Rectangle 7"/>
          <p:cNvSpPr>
            <a:spLocks noGrp="1" noChangeArrowheads="1"/>
          </p:cNvSpPr>
          <p:nvPr>
            <p:ph type="sldNum" sz="quarter" idx="5"/>
          </p:nvPr>
        </p:nvSpPr>
        <p:spPr>
          <a:noFill/>
        </p:spPr>
        <p:txBody>
          <a:bodyPr/>
          <a:lstStyle>
            <a:lvl1pPr defTabSz="912813">
              <a:defRPr sz="2800">
                <a:solidFill>
                  <a:schemeClr val="tx1"/>
                </a:solidFill>
                <a:latin typeface="Times New Roman" panose="02020603050405020304" pitchFamily="18" charset="0"/>
              </a:defRPr>
            </a:lvl1pPr>
            <a:lvl2pPr marL="742950" indent="-285750" defTabSz="912813">
              <a:defRPr sz="2800">
                <a:solidFill>
                  <a:schemeClr val="tx1"/>
                </a:solidFill>
                <a:latin typeface="Times New Roman" panose="02020603050405020304" pitchFamily="18" charset="0"/>
              </a:defRPr>
            </a:lvl2pPr>
            <a:lvl3pPr marL="1143000" indent="-228600" defTabSz="912813">
              <a:defRPr sz="2800">
                <a:solidFill>
                  <a:schemeClr val="tx1"/>
                </a:solidFill>
                <a:latin typeface="Times New Roman" panose="02020603050405020304" pitchFamily="18" charset="0"/>
              </a:defRPr>
            </a:lvl3pPr>
            <a:lvl4pPr marL="1600200" indent="-228600" defTabSz="912813">
              <a:defRPr sz="2800">
                <a:solidFill>
                  <a:schemeClr val="tx1"/>
                </a:solidFill>
                <a:latin typeface="Times New Roman" panose="02020603050405020304" pitchFamily="18" charset="0"/>
              </a:defRPr>
            </a:lvl4pPr>
            <a:lvl5pPr marL="2057400" indent="-228600" defTabSz="912813">
              <a:defRPr sz="2800">
                <a:solidFill>
                  <a:schemeClr val="tx1"/>
                </a:solidFill>
                <a:latin typeface="Times New Roman" panose="02020603050405020304" pitchFamily="18" charset="0"/>
              </a:defRPr>
            </a:lvl5pPr>
            <a:lvl6pPr marL="2514600" indent="-228600" defTabSz="912813"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defTabSz="912813"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defTabSz="912813"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defTabSz="912813" eaLnBrk="0" fontAlgn="base" hangingPunct="0">
              <a:spcBef>
                <a:spcPct val="0"/>
              </a:spcBef>
              <a:spcAft>
                <a:spcPct val="0"/>
              </a:spcAft>
              <a:defRPr sz="2800">
                <a:solidFill>
                  <a:schemeClr val="tx1"/>
                </a:solidFill>
                <a:latin typeface="Times New Roman" panose="02020603050405020304" pitchFamily="18" charset="0"/>
              </a:defRPr>
            </a:lvl9pPr>
          </a:lstStyle>
          <a:p>
            <a:fld id="{7DF94A32-B4FF-4970-9765-5BE6E2E84BA9}" type="slidenum">
              <a:rPr lang="en-US" altLang="en-US" sz="1200"/>
              <a:pPr/>
              <a:t>8</a:t>
            </a:fld>
            <a:endParaRPr lang="en-US" altLang="en-US" sz="1200"/>
          </a:p>
        </p:txBody>
      </p:sp>
      <p:sp>
        <p:nvSpPr>
          <p:cNvPr id="26628" name="Rectangle 2"/>
          <p:cNvSpPr>
            <a:spLocks noGrp="1" noRot="1" noChangeAspect="1" noChangeArrowheads="1" noTextEdit="1"/>
          </p:cNvSpPr>
          <p:nvPr>
            <p:ph type="sldImg"/>
          </p:nvPr>
        </p:nvSpPr>
        <p:spPr>
          <a:ln/>
        </p:spPr>
      </p:sp>
      <p:sp>
        <p:nvSpPr>
          <p:cNvPr id="26629" name="Rectangle 3"/>
          <p:cNvSpPr>
            <a:spLocks noGrp="1" noChangeArrowheads="1"/>
          </p:cNvSpPr>
          <p:nvPr>
            <p:ph type="body" idx="1"/>
          </p:nvPr>
        </p:nvSpPr>
        <p:spPr>
          <a:noFill/>
        </p:spPr>
        <p:txBody>
          <a:bodyPr/>
          <a:lstStyle/>
          <a:p>
            <a:r>
              <a:rPr lang="en-US" altLang="en-US" sz="1600" smtClean="0"/>
              <a:t>Therefore, all external DNS requests will be directed to the registered and advertised servers on the external side of the firewall.  The DNS server will then direct external transfers to the firewall or other public external server.</a:t>
            </a:r>
          </a:p>
          <a:p>
            <a:endParaRPr lang="en-US" altLang="en-US" sz="1600" smtClean="0"/>
          </a:p>
          <a:p>
            <a:r>
              <a:rPr lang="en-US" altLang="en-US" sz="1600" smtClean="0"/>
              <a:t>The internal DNS will resolve all requests from internal resources for the domain, which the server is authoritative.  Requests for any other domain will be forwarded to the external server via the firewall.  The internal name server is NEVER exposed to the Wide Area Network.  All forwarding will be performed by the hardened network device, namely the firewall.</a:t>
            </a:r>
          </a:p>
        </p:txBody>
      </p:sp>
    </p:spTree>
    <p:extLst>
      <p:ext uri="{BB962C8B-B14F-4D97-AF65-F5344CB8AC3E}">
        <p14:creationId xmlns:p14="http://schemas.microsoft.com/office/powerpoint/2010/main" val="30939289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3"/>
          <p:cNvSpPr>
            <a:spLocks noGrp="1" noChangeArrowheads="1"/>
          </p:cNvSpPr>
          <p:nvPr>
            <p:ph type="dt" sz="quarter" idx="1"/>
          </p:nvPr>
        </p:nvSpPr>
        <p:spPr>
          <a:noFill/>
        </p:spPr>
        <p:txBody>
          <a:bodyPr/>
          <a:lstStyle>
            <a:lvl1pPr defTabSz="912813">
              <a:defRPr sz="2800">
                <a:solidFill>
                  <a:schemeClr val="tx1"/>
                </a:solidFill>
                <a:latin typeface="Times New Roman" panose="02020603050405020304" pitchFamily="18" charset="0"/>
              </a:defRPr>
            </a:lvl1pPr>
            <a:lvl2pPr marL="742950" indent="-285750" defTabSz="912813">
              <a:defRPr sz="2800">
                <a:solidFill>
                  <a:schemeClr val="tx1"/>
                </a:solidFill>
                <a:latin typeface="Times New Roman" panose="02020603050405020304" pitchFamily="18" charset="0"/>
              </a:defRPr>
            </a:lvl2pPr>
            <a:lvl3pPr marL="1143000" indent="-228600" defTabSz="912813">
              <a:defRPr sz="2800">
                <a:solidFill>
                  <a:schemeClr val="tx1"/>
                </a:solidFill>
                <a:latin typeface="Times New Roman" panose="02020603050405020304" pitchFamily="18" charset="0"/>
              </a:defRPr>
            </a:lvl3pPr>
            <a:lvl4pPr marL="1600200" indent="-228600" defTabSz="912813">
              <a:defRPr sz="2800">
                <a:solidFill>
                  <a:schemeClr val="tx1"/>
                </a:solidFill>
                <a:latin typeface="Times New Roman" panose="02020603050405020304" pitchFamily="18" charset="0"/>
              </a:defRPr>
            </a:lvl4pPr>
            <a:lvl5pPr marL="2057400" indent="-228600" defTabSz="912813">
              <a:defRPr sz="2800">
                <a:solidFill>
                  <a:schemeClr val="tx1"/>
                </a:solidFill>
                <a:latin typeface="Times New Roman" panose="02020603050405020304" pitchFamily="18" charset="0"/>
              </a:defRPr>
            </a:lvl5pPr>
            <a:lvl6pPr marL="2514600" indent="-228600" defTabSz="912813"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defTabSz="912813"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defTabSz="912813"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defTabSz="912813" eaLnBrk="0" fontAlgn="base" hangingPunct="0">
              <a:spcBef>
                <a:spcPct val="0"/>
              </a:spcBef>
              <a:spcAft>
                <a:spcPct val="0"/>
              </a:spcAft>
              <a:defRPr sz="2800">
                <a:solidFill>
                  <a:schemeClr val="tx1"/>
                </a:solidFill>
                <a:latin typeface="Times New Roman" panose="02020603050405020304" pitchFamily="18" charset="0"/>
              </a:defRPr>
            </a:lvl9pPr>
          </a:lstStyle>
          <a:p>
            <a:fld id="{0B5EE320-0A25-42DC-A9D9-CAD94CC6A958}" type="datetime1">
              <a:rPr lang="en-US" altLang="en-US" sz="1200" smtClean="0"/>
              <a:pPr/>
              <a:t>2/13/2023</a:t>
            </a:fld>
            <a:endParaRPr lang="en-US" altLang="en-US" sz="1200" smtClean="0"/>
          </a:p>
        </p:txBody>
      </p:sp>
      <p:sp>
        <p:nvSpPr>
          <p:cNvPr id="27651" name="Rectangle 7"/>
          <p:cNvSpPr>
            <a:spLocks noGrp="1" noChangeArrowheads="1"/>
          </p:cNvSpPr>
          <p:nvPr>
            <p:ph type="sldNum" sz="quarter" idx="5"/>
          </p:nvPr>
        </p:nvSpPr>
        <p:spPr>
          <a:noFill/>
        </p:spPr>
        <p:txBody>
          <a:bodyPr/>
          <a:lstStyle>
            <a:lvl1pPr defTabSz="912813">
              <a:defRPr sz="2800">
                <a:solidFill>
                  <a:schemeClr val="tx1"/>
                </a:solidFill>
                <a:latin typeface="Times New Roman" panose="02020603050405020304" pitchFamily="18" charset="0"/>
              </a:defRPr>
            </a:lvl1pPr>
            <a:lvl2pPr marL="742950" indent="-285750" defTabSz="912813">
              <a:defRPr sz="2800">
                <a:solidFill>
                  <a:schemeClr val="tx1"/>
                </a:solidFill>
                <a:latin typeface="Times New Roman" panose="02020603050405020304" pitchFamily="18" charset="0"/>
              </a:defRPr>
            </a:lvl2pPr>
            <a:lvl3pPr marL="1143000" indent="-228600" defTabSz="912813">
              <a:defRPr sz="2800">
                <a:solidFill>
                  <a:schemeClr val="tx1"/>
                </a:solidFill>
                <a:latin typeface="Times New Roman" panose="02020603050405020304" pitchFamily="18" charset="0"/>
              </a:defRPr>
            </a:lvl3pPr>
            <a:lvl4pPr marL="1600200" indent="-228600" defTabSz="912813">
              <a:defRPr sz="2800">
                <a:solidFill>
                  <a:schemeClr val="tx1"/>
                </a:solidFill>
                <a:latin typeface="Times New Roman" panose="02020603050405020304" pitchFamily="18" charset="0"/>
              </a:defRPr>
            </a:lvl4pPr>
            <a:lvl5pPr marL="2057400" indent="-228600" defTabSz="912813">
              <a:defRPr sz="2800">
                <a:solidFill>
                  <a:schemeClr val="tx1"/>
                </a:solidFill>
                <a:latin typeface="Times New Roman" panose="02020603050405020304" pitchFamily="18" charset="0"/>
              </a:defRPr>
            </a:lvl5pPr>
            <a:lvl6pPr marL="2514600" indent="-228600" defTabSz="912813"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defTabSz="912813"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defTabSz="912813"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defTabSz="912813" eaLnBrk="0" fontAlgn="base" hangingPunct="0">
              <a:spcBef>
                <a:spcPct val="0"/>
              </a:spcBef>
              <a:spcAft>
                <a:spcPct val="0"/>
              </a:spcAft>
              <a:defRPr sz="2800">
                <a:solidFill>
                  <a:schemeClr val="tx1"/>
                </a:solidFill>
                <a:latin typeface="Times New Roman" panose="02020603050405020304" pitchFamily="18" charset="0"/>
              </a:defRPr>
            </a:lvl9pPr>
          </a:lstStyle>
          <a:p>
            <a:fld id="{21562167-3500-45CC-9E6C-5654F26523F3}" type="slidenum">
              <a:rPr lang="en-US" altLang="en-US" sz="1200"/>
              <a:pPr/>
              <a:t>9</a:t>
            </a:fld>
            <a:endParaRPr lang="en-US" altLang="en-US" sz="1200"/>
          </a:p>
        </p:txBody>
      </p:sp>
      <p:sp>
        <p:nvSpPr>
          <p:cNvPr id="27652" name="Rectangle 2"/>
          <p:cNvSpPr>
            <a:spLocks noGrp="1" noRot="1" noChangeAspect="1" noChangeArrowheads="1" noTextEdit="1"/>
          </p:cNvSpPr>
          <p:nvPr>
            <p:ph type="sldImg"/>
          </p:nvPr>
        </p:nvSpPr>
        <p:spPr>
          <a:ln/>
        </p:spPr>
      </p:sp>
      <p:sp>
        <p:nvSpPr>
          <p:cNvPr id="27653" name="Rectangle 3"/>
          <p:cNvSpPr>
            <a:spLocks noGrp="1" noChangeArrowheads="1"/>
          </p:cNvSpPr>
          <p:nvPr>
            <p:ph type="body" idx="1"/>
          </p:nvPr>
        </p:nvSpPr>
        <p:spPr>
          <a:noFill/>
        </p:spPr>
        <p:txBody>
          <a:bodyPr/>
          <a:lstStyle/>
          <a:p>
            <a:r>
              <a:rPr lang="en-US" altLang="en-US" sz="1600" smtClean="0"/>
              <a:t>A graphical representation of this discussion is presented in this diagram.  A name server on the internal side resolves all internal queries and this server will forward non-internal queries to the external server via the firewall.  </a:t>
            </a:r>
          </a:p>
          <a:p>
            <a:endParaRPr lang="en-US" altLang="en-US" sz="1600" smtClean="0"/>
          </a:p>
          <a:p>
            <a:r>
              <a:rPr lang="en-US" altLang="en-US" sz="1600" smtClean="0"/>
              <a:t>The external name server will resolve all these forwarded requests as well as all external requests for internal services.  This external to internal resolution is performed while protecting all internal IP resources.  All “sensitive” addresses are hidden and not available to any external source.</a:t>
            </a:r>
          </a:p>
        </p:txBody>
      </p:sp>
    </p:spTree>
    <p:extLst>
      <p:ext uri="{BB962C8B-B14F-4D97-AF65-F5344CB8AC3E}">
        <p14:creationId xmlns:p14="http://schemas.microsoft.com/office/powerpoint/2010/main" val="20128638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704327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752860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228600"/>
            <a:ext cx="2205037" cy="5867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0" y="228600"/>
            <a:ext cx="6462713"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557264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650654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9673001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0"/>
            <a:ext cx="38481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600200"/>
            <a:ext cx="38481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138042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304931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9980082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5442141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491121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519320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5184B"/>
            </a:gs>
            <a:gs pos="100000">
              <a:schemeClr val="bg1"/>
            </a:gs>
          </a:gsLst>
          <a:lin ang="54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0" y="228600"/>
            <a:ext cx="882015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600200"/>
            <a:ext cx="7848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p:txBody>
      </p:sp>
      <p:sp>
        <p:nvSpPr>
          <p:cNvPr id="1028" name="Line 4"/>
          <p:cNvSpPr>
            <a:spLocks noChangeShapeType="1"/>
          </p:cNvSpPr>
          <p:nvPr/>
        </p:nvSpPr>
        <p:spPr bwMode="auto">
          <a:xfrm>
            <a:off x="7938" y="1219200"/>
            <a:ext cx="7616825" cy="0"/>
          </a:xfrm>
          <a:prstGeom prst="line">
            <a:avLst/>
          </a:prstGeom>
          <a:noFill/>
          <a:ln w="47624" cmpd="thinThick">
            <a:solidFill>
              <a:schemeClr val="hlink"/>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lnSpc>
          <a:spcPct val="80000"/>
        </a:lnSpc>
        <a:spcBef>
          <a:spcPct val="0"/>
        </a:spcBef>
        <a:spcAft>
          <a:spcPct val="0"/>
        </a:spcAft>
        <a:defRPr sz="3600" b="1">
          <a:solidFill>
            <a:schemeClr val="tx2"/>
          </a:solidFill>
          <a:latin typeface="+mj-lt"/>
          <a:ea typeface="+mj-ea"/>
          <a:cs typeface="+mj-cs"/>
        </a:defRPr>
      </a:lvl1pPr>
      <a:lvl2pPr algn="ctr" rtl="0" eaLnBrk="0" fontAlgn="base" hangingPunct="0">
        <a:lnSpc>
          <a:spcPct val="80000"/>
        </a:lnSpc>
        <a:spcBef>
          <a:spcPct val="0"/>
        </a:spcBef>
        <a:spcAft>
          <a:spcPct val="0"/>
        </a:spcAft>
        <a:defRPr sz="3600" b="1">
          <a:solidFill>
            <a:schemeClr val="tx2"/>
          </a:solidFill>
          <a:latin typeface="Arial" charset="0"/>
        </a:defRPr>
      </a:lvl2pPr>
      <a:lvl3pPr algn="ctr" rtl="0" eaLnBrk="0" fontAlgn="base" hangingPunct="0">
        <a:lnSpc>
          <a:spcPct val="80000"/>
        </a:lnSpc>
        <a:spcBef>
          <a:spcPct val="0"/>
        </a:spcBef>
        <a:spcAft>
          <a:spcPct val="0"/>
        </a:spcAft>
        <a:defRPr sz="3600" b="1">
          <a:solidFill>
            <a:schemeClr val="tx2"/>
          </a:solidFill>
          <a:latin typeface="Arial" charset="0"/>
        </a:defRPr>
      </a:lvl3pPr>
      <a:lvl4pPr algn="ctr" rtl="0" eaLnBrk="0" fontAlgn="base" hangingPunct="0">
        <a:lnSpc>
          <a:spcPct val="80000"/>
        </a:lnSpc>
        <a:spcBef>
          <a:spcPct val="0"/>
        </a:spcBef>
        <a:spcAft>
          <a:spcPct val="0"/>
        </a:spcAft>
        <a:defRPr sz="3600" b="1">
          <a:solidFill>
            <a:schemeClr val="tx2"/>
          </a:solidFill>
          <a:latin typeface="Arial" charset="0"/>
        </a:defRPr>
      </a:lvl4pPr>
      <a:lvl5pPr algn="ctr" rtl="0" eaLnBrk="0" fontAlgn="base" hangingPunct="0">
        <a:lnSpc>
          <a:spcPct val="80000"/>
        </a:lnSpc>
        <a:spcBef>
          <a:spcPct val="0"/>
        </a:spcBef>
        <a:spcAft>
          <a:spcPct val="0"/>
        </a:spcAft>
        <a:defRPr sz="3600" b="1">
          <a:solidFill>
            <a:schemeClr val="tx2"/>
          </a:solidFill>
          <a:latin typeface="Arial" charset="0"/>
        </a:defRPr>
      </a:lvl5pPr>
      <a:lvl6pPr marL="457200" algn="ctr" rtl="0" eaLnBrk="0" fontAlgn="base" hangingPunct="0">
        <a:lnSpc>
          <a:spcPct val="80000"/>
        </a:lnSpc>
        <a:spcBef>
          <a:spcPct val="0"/>
        </a:spcBef>
        <a:spcAft>
          <a:spcPct val="0"/>
        </a:spcAft>
        <a:defRPr sz="3600" b="1">
          <a:solidFill>
            <a:schemeClr val="tx2"/>
          </a:solidFill>
          <a:latin typeface="Arial" charset="0"/>
        </a:defRPr>
      </a:lvl6pPr>
      <a:lvl7pPr marL="914400" algn="ctr" rtl="0" eaLnBrk="0" fontAlgn="base" hangingPunct="0">
        <a:lnSpc>
          <a:spcPct val="80000"/>
        </a:lnSpc>
        <a:spcBef>
          <a:spcPct val="0"/>
        </a:spcBef>
        <a:spcAft>
          <a:spcPct val="0"/>
        </a:spcAft>
        <a:defRPr sz="3600" b="1">
          <a:solidFill>
            <a:schemeClr val="tx2"/>
          </a:solidFill>
          <a:latin typeface="Arial" charset="0"/>
        </a:defRPr>
      </a:lvl7pPr>
      <a:lvl8pPr marL="1371600" algn="ctr" rtl="0" eaLnBrk="0" fontAlgn="base" hangingPunct="0">
        <a:lnSpc>
          <a:spcPct val="80000"/>
        </a:lnSpc>
        <a:spcBef>
          <a:spcPct val="0"/>
        </a:spcBef>
        <a:spcAft>
          <a:spcPct val="0"/>
        </a:spcAft>
        <a:defRPr sz="3600" b="1">
          <a:solidFill>
            <a:schemeClr val="tx2"/>
          </a:solidFill>
          <a:latin typeface="Arial" charset="0"/>
        </a:defRPr>
      </a:lvl8pPr>
      <a:lvl9pPr marL="1828800" algn="ctr" rtl="0" eaLnBrk="0" fontAlgn="base" hangingPunct="0">
        <a:lnSpc>
          <a:spcPct val="80000"/>
        </a:lnSpc>
        <a:spcBef>
          <a:spcPct val="0"/>
        </a:spcBef>
        <a:spcAft>
          <a:spcPct val="0"/>
        </a:spcAft>
        <a:defRPr sz="3600" b="1">
          <a:solidFill>
            <a:schemeClr val="tx2"/>
          </a:solidFill>
          <a:latin typeface="Arial" charset="0"/>
        </a:defRPr>
      </a:lvl9pPr>
    </p:titleStyle>
    <p:bodyStyle>
      <a:lvl1pPr marL="285750" indent="-285750" algn="l" rtl="0" eaLnBrk="0" fontAlgn="base" hangingPunct="0">
        <a:lnSpc>
          <a:spcPct val="80000"/>
        </a:lnSpc>
        <a:spcBef>
          <a:spcPct val="25000"/>
        </a:spcBef>
        <a:spcAft>
          <a:spcPct val="0"/>
        </a:spcAft>
        <a:buChar char="•"/>
        <a:defRPr sz="2400" b="1">
          <a:solidFill>
            <a:schemeClr val="tx1"/>
          </a:solidFill>
          <a:latin typeface="+mn-lt"/>
          <a:ea typeface="+mn-ea"/>
          <a:cs typeface="+mn-cs"/>
        </a:defRPr>
      </a:lvl1pPr>
      <a:lvl2pPr marL="685800" indent="-285750" algn="l" rtl="0" eaLnBrk="0" fontAlgn="base" hangingPunct="0">
        <a:lnSpc>
          <a:spcPct val="80000"/>
        </a:lnSpc>
        <a:spcBef>
          <a:spcPct val="10000"/>
        </a:spcBef>
        <a:spcAft>
          <a:spcPct val="0"/>
        </a:spcAft>
        <a:buChar char="–"/>
        <a:defRPr sz="2400" b="1">
          <a:solidFill>
            <a:schemeClr val="tx1"/>
          </a:solidFill>
          <a:latin typeface="+mn-lt"/>
        </a:defRPr>
      </a:lvl2pPr>
      <a:lvl3pPr marL="1087438" indent="-287338" algn="l" rtl="0" eaLnBrk="0" fontAlgn="base" hangingPunct="0">
        <a:lnSpc>
          <a:spcPct val="80000"/>
        </a:lnSpc>
        <a:spcBef>
          <a:spcPct val="25000"/>
        </a:spcBef>
        <a:spcAft>
          <a:spcPct val="0"/>
        </a:spcAft>
        <a:buChar char="•"/>
        <a:defRPr sz="2000" b="1">
          <a:solidFill>
            <a:schemeClr val="tx1"/>
          </a:solidFill>
          <a:latin typeface="+mn-lt"/>
        </a:defRPr>
      </a:lvl3pPr>
      <a:lvl4pPr marL="1485900" indent="-284163" algn="l" rtl="0" eaLnBrk="0" fontAlgn="base" hangingPunct="0">
        <a:lnSpc>
          <a:spcPct val="80000"/>
        </a:lnSpc>
        <a:spcBef>
          <a:spcPct val="25000"/>
        </a:spcBef>
        <a:spcAft>
          <a:spcPct val="0"/>
        </a:spcAft>
        <a:buChar char="–"/>
        <a:defRPr sz="2000" b="1">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defRPr>
      </a:lvl5pPr>
      <a:lvl6pPr marL="2514600" indent="-228600" algn="l" rtl="0" eaLnBrk="0" fontAlgn="base" hangingPunct="0">
        <a:spcBef>
          <a:spcPct val="20000"/>
        </a:spcBef>
        <a:spcAft>
          <a:spcPct val="0"/>
        </a:spcAft>
        <a:buChar char="»"/>
        <a:defRPr sz="2000">
          <a:solidFill>
            <a:schemeClr val="tx1"/>
          </a:solidFill>
          <a:latin typeface="Times New Roman" pitchFamily="18" charset="0"/>
        </a:defRPr>
      </a:lvl6pPr>
      <a:lvl7pPr marL="2971800" indent="-228600" algn="l" rtl="0" eaLnBrk="0" fontAlgn="base" hangingPunct="0">
        <a:spcBef>
          <a:spcPct val="20000"/>
        </a:spcBef>
        <a:spcAft>
          <a:spcPct val="0"/>
        </a:spcAft>
        <a:buChar char="»"/>
        <a:defRPr sz="2000">
          <a:solidFill>
            <a:schemeClr val="tx1"/>
          </a:solidFill>
          <a:latin typeface="Times New Roman" pitchFamily="18" charset="0"/>
        </a:defRPr>
      </a:lvl7pPr>
      <a:lvl8pPr marL="3429000" indent="-228600" algn="l" rtl="0" eaLnBrk="0" fontAlgn="base" hangingPunct="0">
        <a:spcBef>
          <a:spcPct val="20000"/>
        </a:spcBef>
        <a:spcAft>
          <a:spcPct val="0"/>
        </a:spcAft>
        <a:buChar char="»"/>
        <a:defRPr sz="2000">
          <a:solidFill>
            <a:schemeClr val="tx1"/>
          </a:solidFill>
          <a:latin typeface="Times New Roman" pitchFamily="18" charset="0"/>
        </a:defRPr>
      </a:lvl8pPr>
      <a:lvl9pPr marL="3886200" indent="-228600" algn="l" rtl="0" eaLnBrk="0" fontAlgn="base" hangingPunct="0">
        <a:spcBef>
          <a:spcPct val="20000"/>
        </a:spcBef>
        <a:spcAft>
          <a:spcPct val="0"/>
        </a:spcAft>
        <a:buChar char="»"/>
        <a:defRPr sz="2000">
          <a:solidFill>
            <a:schemeClr val="tx1"/>
          </a:solidFill>
          <a:latin typeface="Times New Roman" pitchFamily="18"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3" Type="http://schemas.openxmlformats.org/officeDocument/2006/relationships/oleObject" Target="../embeddings/oleObject31.bin"/><Relationship Id="rId18" Type="http://schemas.openxmlformats.org/officeDocument/2006/relationships/image" Target="../media/image30.wmf"/><Relationship Id="rId26" Type="http://schemas.openxmlformats.org/officeDocument/2006/relationships/image" Target="../media/image12.wmf"/><Relationship Id="rId39" Type="http://schemas.openxmlformats.org/officeDocument/2006/relationships/oleObject" Target="../embeddings/oleObject44.bin"/><Relationship Id="rId21" Type="http://schemas.openxmlformats.org/officeDocument/2006/relationships/oleObject" Target="../embeddings/oleObject35.bin"/><Relationship Id="rId34" Type="http://schemas.openxmlformats.org/officeDocument/2006/relationships/image" Target="../media/image35.wmf"/><Relationship Id="rId42" Type="http://schemas.openxmlformats.org/officeDocument/2006/relationships/image" Target="../media/image39.wmf"/><Relationship Id="rId7" Type="http://schemas.openxmlformats.org/officeDocument/2006/relationships/oleObject" Target="../embeddings/oleObject28.bin"/><Relationship Id="rId2" Type="http://schemas.openxmlformats.org/officeDocument/2006/relationships/slideLayout" Target="../slideLayouts/slideLayout6.xml"/><Relationship Id="rId16" Type="http://schemas.openxmlformats.org/officeDocument/2006/relationships/image" Target="../media/image29.wmf"/><Relationship Id="rId29" Type="http://schemas.openxmlformats.org/officeDocument/2006/relationships/oleObject" Target="../embeddings/oleObject39.bin"/><Relationship Id="rId1" Type="http://schemas.openxmlformats.org/officeDocument/2006/relationships/vmlDrawing" Target="../drawings/vmlDrawing5.vml"/><Relationship Id="rId6" Type="http://schemas.openxmlformats.org/officeDocument/2006/relationships/image" Target="../media/image24.wmf"/><Relationship Id="rId11" Type="http://schemas.openxmlformats.org/officeDocument/2006/relationships/oleObject" Target="../embeddings/oleObject30.bin"/><Relationship Id="rId24" Type="http://schemas.openxmlformats.org/officeDocument/2006/relationships/image" Target="../media/image11.wmf"/><Relationship Id="rId32" Type="http://schemas.openxmlformats.org/officeDocument/2006/relationships/image" Target="../media/image34.wmf"/><Relationship Id="rId37" Type="http://schemas.openxmlformats.org/officeDocument/2006/relationships/oleObject" Target="../embeddings/oleObject43.bin"/><Relationship Id="rId40" Type="http://schemas.openxmlformats.org/officeDocument/2006/relationships/image" Target="../media/image38.wmf"/><Relationship Id="rId45" Type="http://schemas.openxmlformats.org/officeDocument/2006/relationships/oleObject" Target="../embeddings/oleObject47.bin"/><Relationship Id="rId5" Type="http://schemas.openxmlformats.org/officeDocument/2006/relationships/oleObject" Target="../embeddings/oleObject27.bin"/><Relationship Id="rId15" Type="http://schemas.openxmlformats.org/officeDocument/2006/relationships/oleObject" Target="../embeddings/oleObject32.bin"/><Relationship Id="rId23" Type="http://schemas.openxmlformats.org/officeDocument/2006/relationships/oleObject" Target="../embeddings/oleObject36.bin"/><Relationship Id="rId28" Type="http://schemas.openxmlformats.org/officeDocument/2006/relationships/image" Target="../media/image32.wmf"/><Relationship Id="rId36" Type="http://schemas.openxmlformats.org/officeDocument/2006/relationships/image" Target="../media/image36.wmf"/><Relationship Id="rId10" Type="http://schemas.openxmlformats.org/officeDocument/2006/relationships/image" Target="../media/image26.wmf"/><Relationship Id="rId19" Type="http://schemas.openxmlformats.org/officeDocument/2006/relationships/oleObject" Target="../embeddings/oleObject34.bin"/><Relationship Id="rId31" Type="http://schemas.openxmlformats.org/officeDocument/2006/relationships/oleObject" Target="../embeddings/oleObject40.bin"/><Relationship Id="rId44" Type="http://schemas.openxmlformats.org/officeDocument/2006/relationships/image" Target="../media/image40.wmf"/><Relationship Id="rId4" Type="http://schemas.openxmlformats.org/officeDocument/2006/relationships/audio" Target="../media/audio1.wav"/><Relationship Id="rId9" Type="http://schemas.openxmlformats.org/officeDocument/2006/relationships/oleObject" Target="../embeddings/oleObject29.bin"/><Relationship Id="rId14" Type="http://schemas.openxmlformats.org/officeDocument/2006/relationships/image" Target="../media/image28.wmf"/><Relationship Id="rId22" Type="http://schemas.openxmlformats.org/officeDocument/2006/relationships/image" Target="../media/image31.wmf"/><Relationship Id="rId27" Type="http://schemas.openxmlformats.org/officeDocument/2006/relationships/oleObject" Target="../embeddings/oleObject38.bin"/><Relationship Id="rId30" Type="http://schemas.openxmlformats.org/officeDocument/2006/relationships/image" Target="../media/image33.wmf"/><Relationship Id="rId35" Type="http://schemas.openxmlformats.org/officeDocument/2006/relationships/oleObject" Target="../embeddings/oleObject42.bin"/><Relationship Id="rId43" Type="http://schemas.openxmlformats.org/officeDocument/2006/relationships/oleObject" Target="../embeddings/oleObject46.bin"/><Relationship Id="rId8" Type="http://schemas.openxmlformats.org/officeDocument/2006/relationships/image" Target="../media/image25.wmf"/><Relationship Id="rId3" Type="http://schemas.openxmlformats.org/officeDocument/2006/relationships/notesSlide" Target="../notesSlides/notesSlide10.xml"/><Relationship Id="rId12" Type="http://schemas.openxmlformats.org/officeDocument/2006/relationships/image" Target="../media/image27.wmf"/><Relationship Id="rId17" Type="http://schemas.openxmlformats.org/officeDocument/2006/relationships/oleObject" Target="../embeddings/oleObject33.bin"/><Relationship Id="rId25" Type="http://schemas.openxmlformats.org/officeDocument/2006/relationships/oleObject" Target="../embeddings/oleObject37.bin"/><Relationship Id="rId33" Type="http://schemas.openxmlformats.org/officeDocument/2006/relationships/oleObject" Target="../embeddings/oleObject41.bin"/><Relationship Id="rId38" Type="http://schemas.openxmlformats.org/officeDocument/2006/relationships/image" Target="../media/image37.wmf"/><Relationship Id="rId46" Type="http://schemas.openxmlformats.org/officeDocument/2006/relationships/image" Target="../media/image41.wmf"/><Relationship Id="rId20" Type="http://schemas.openxmlformats.org/officeDocument/2006/relationships/image" Target="../media/image10.wmf"/><Relationship Id="rId41" Type="http://schemas.openxmlformats.org/officeDocument/2006/relationships/oleObject" Target="../embeddings/oleObject45.bin"/></Relationships>
</file>

<file path=ppt/slides/_rels/slide11.xml.rels><?xml version="1.0" encoding="UTF-8" standalone="yes"?>
<Relationships xmlns="http://schemas.openxmlformats.org/package/2006/relationships"><Relationship Id="rId8" Type="http://schemas.openxmlformats.org/officeDocument/2006/relationships/image" Target="../media/image21.wmf"/><Relationship Id="rId13" Type="http://schemas.openxmlformats.org/officeDocument/2006/relationships/oleObject" Target="../embeddings/oleObject54.bin"/><Relationship Id="rId3" Type="http://schemas.openxmlformats.org/officeDocument/2006/relationships/notesSlide" Target="../notesSlides/notesSlide11.xml"/><Relationship Id="rId7" Type="http://schemas.openxmlformats.org/officeDocument/2006/relationships/oleObject" Target="../embeddings/oleObject49.bin"/><Relationship Id="rId12" Type="http://schemas.openxmlformats.org/officeDocument/2006/relationships/oleObject" Target="../embeddings/oleObject53.bin"/><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image" Target="../media/image42.png"/><Relationship Id="rId11" Type="http://schemas.openxmlformats.org/officeDocument/2006/relationships/oleObject" Target="../embeddings/oleObject52.bin"/><Relationship Id="rId5" Type="http://schemas.openxmlformats.org/officeDocument/2006/relationships/image" Target="../media/image41.wmf"/><Relationship Id="rId10" Type="http://schemas.openxmlformats.org/officeDocument/2006/relationships/oleObject" Target="../embeddings/oleObject51.bin"/><Relationship Id="rId4" Type="http://schemas.openxmlformats.org/officeDocument/2006/relationships/oleObject" Target="../embeddings/oleObject48.bin"/><Relationship Id="rId9" Type="http://schemas.openxmlformats.org/officeDocument/2006/relationships/oleObject" Target="../embeddings/oleObject50.bin"/></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2.xml"/><Relationship Id="rId7" Type="http://schemas.openxmlformats.org/officeDocument/2006/relationships/image" Target="../media/image2.wmf"/><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4.wmf"/><Relationship Id="rId5" Type="http://schemas.openxmlformats.org/officeDocument/2006/relationships/image" Target="../media/image1.wmf"/><Relationship Id="rId10" Type="http://schemas.openxmlformats.org/officeDocument/2006/relationships/oleObject" Target="../embeddings/oleObject4.bin"/><Relationship Id="rId4" Type="http://schemas.openxmlformats.org/officeDocument/2006/relationships/oleObject" Target="../embeddings/oleObject1.bin"/><Relationship Id="rId9" Type="http://schemas.openxmlformats.org/officeDocument/2006/relationships/image" Target="../media/image3.wm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7.bin"/><Relationship Id="rId3" Type="http://schemas.openxmlformats.org/officeDocument/2006/relationships/notesSlide" Target="../notesSlides/notesSlide4.xml"/><Relationship Id="rId7" Type="http://schemas.openxmlformats.org/officeDocument/2006/relationships/image" Target="../media/image6.wmf"/><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oleObject" Target="../embeddings/oleObject6.bin"/><Relationship Id="rId5" Type="http://schemas.openxmlformats.org/officeDocument/2006/relationships/image" Target="../media/image5.wmf"/><Relationship Id="rId4" Type="http://schemas.openxmlformats.org/officeDocument/2006/relationships/oleObject" Target="../embeddings/oleObject5.bin"/><Relationship Id="rId9" Type="http://schemas.openxmlformats.org/officeDocument/2006/relationships/image" Target="../media/image7.wmf"/></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10.bin"/><Relationship Id="rId13" Type="http://schemas.openxmlformats.org/officeDocument/2006/relationships/image" Target="../media/image9.wmf"/><Relationship Id="rId3" Type="http://schemas.openxmlformats.org/officeDocument/2006/relationships/notesSlide" Target="../notesSlides/notesSlide5.xml"/><Relationship Id="rId7" Type="http://schemas.openxmlformats.org/officeDocument/2006/relationships/image" Target="../media/image6.wmf"/><Relationship Id="rId12" Type="http://schemas.openxmlformats.org/officeDocument/2006/relationships/oleObject" Target="../embeddings/oleObject12.bin"/><Relationship Id="rId2" Type="http://schemas.openxmlformats.org/officeDocument/2006/relationships/slideLayout" Target="../slideLayouts/slideLayout6.xml"/><Relationship Id="rId1" Type="http://schemas.openxmlformats.org/officeDocument/2006/relationships/vmlDrawing" Target="../drawings/vmlDrawing3.vml"/><Relationship Id="rId6" Type="http://schemas.openxmlformats.org/officeDocument/2006/relationships/oleObject" Target="../embeddings/oleObject9.bin"/><Relationship Id="rId11" Type="http://schemas.openxmlformats.org/officeDocument/2006/relationships/image" Target="../media/image8.wmf"/><Relationship Id="rId5" Type="http://schemas.openxmlformats.org/officeDocument/2006/relationships/image" Target="../media/image5.wmf"/><Relationship Id="rId10" Type="http://schemas.openxmlformats.org/officeDocument/2006/relationships/oleObject" Target="../embeddings/oleObject11.bin"/><Relationship Id="rId4" Type="http://schemas.openxmlformats.org/officeDocument/2006/relationships/oleObject" Target="../embeddings/oleObject8.bin"/><Relationship Id="rId9" Type="http://schemas.openxmlformats.org/officeDocument/2006/relationships/image" Target="../media/image7.wmf"/></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15.bin"/><Relationship Id="rId13" Type="http://schemas.openxmlformats.org/officeDocument/2006/relationships/image" Target="../media/image14.wmf"/><Relationship Id="rId18" Type="http://schemas.openxmlformats.org/officeDocument/2006/relationships/oleObject" Target="../embeddings/oleObject20.bin"/><Relationship Id="rId26" Type="http://schemas.openxmlformats.org/officeDocument/2006/relationships/oleObject" Target="../embeddings/oleObject24.bin"/><Relationship Id="rId3" Type="http://schemas.openxmlformats.org/officeDocument/2006/relationships/notesSlide" Target="../notesSlides/notesSlide9.xml"/><Relationship Id="rId21" Type="http://schemas.openxmlformats.org/officeDocument/2006/relationships/image" Target="../media/image18.wmf"/><Relationship Id="rId7" Type="http://schemas.openxmlformats.org/officeDocument/2006/relationships/image" Target="../media/image11.wmf"/><Relationship Id="rId12" Type="http://schemas.openxmlformats.org/officeDocument/2006/relationships/oleObject" Target="../embeddings/oleObject17.bin"/><Relationship Id="rId17" Type="http://schemas.openxmlformats.org/officeDocument/2006/relationships/image" Target="../media/image16.wmf"/><Relationship Id="rId25" Type="http://schemas.openxmlformats.org/officeDocument/2006/relationships/image" Target="../media/image20.wmf"/><Relationship Id="rId2" Type="http://schemas.openxmlformats.org/officeDocument/2006/relationships/slideLayout" Target="../slideLayouts/slideLayout6.xml"/><Relationship Id="rId16" Type="http://schemas.openxmlformats.org/officeDocument/2006/relationships/oleObject" Target="../embeddings/oleObject19.bin"/><Relationship Id="rId20" Type="http://schemas.openxmlformats.org/officeDocument/2006/relationships/oleObject" Target="../embeddings/oleObject21.bin"/><Relationship Id="rId29" Type="http://schemas.openxmlformats.org/officeDocument/2006/relationships/image" Target="../media/image22.wmf"/><Relationship Id="rId1" Type="http://schemas.openxmlformats.org/officeDocument/2006/relationships/vmlDrawing" Target="../drawings/vmlDrawing4.vml"/><Relationship Id="rId6" Type="http://schemas.openxmlformats.org/officeDocument/2006/relationships/oleObject" Target="../embeddings/oleObject14.bin"/><Relationship Id="rId11" Type="http://schemas.openxmlformats.org/officeDocument/2006/relationships/image" Target="../media/image13.wmf"/><Relationship Id="rId24" Type="http://schemas.openxmlformats.org/officeDocument/2006/relationships/oleObject" Target="../embeddings/oleObject23.bin"/><Relationship Id="rId5" Type="http://schemas.openxmlformats.org/officeDocument/2006/relationships/image" Target="../media/image10.wmf"/><Relationship Id="rId15" Type="http://schemas.openxmlformats.org/officeDocument/2006/relationships/image" Target="../media/image15.wmf"/><Relationship Id="rId23" Type="http://schemas.openxmlformats.org/officeDocument/2006/relationships/image" Target="../media/image19.wmf"/><Relationship Id="rId28" Type="http://schemas.openxmlformats.org/officeDocument/2006/relationships/oleObject" Target="../embeddings/oleObject25.bin"/><Relationship Id="rId10" Type="http://schemas.openxmlformats.org/officeDocument/2006/relationships/oleObject" Target="../embeddings/oleObject16.bin"/><Relationship Id="rId19" Type="http://schemas.openxmlformats.org/officeDocument/2006/relationships/image" Target="../media/image17.wmf"/><Relationship Id="rId31" Type="http://schemas.openxmlformats.org/officeDocument/2006/relationships/image" Target="../media/image23.wmf"/><Relationship Id="rId4" Type="http://schemas.openxmlformats.org/officeDocument/2006/relationships/oleObject" Target="../embeddings/oleObject13.bin"/><Relationship Id="rId9" Type="http://schemas.openxmlformats.org/officeDocument/2006/relationships/image" Target="../media/image12.wmf"/><Relationship Id="rId14" Type="http://schemas.openxmlformats.org/officeDocument/2006/relationships/oleObject" Target="../embeddings/oleObject18.bin"/><Relationship Id="rId22" Type="http://schemas.openxmlformats.org/officeDocument/2006/relationships/oleObject" Target="../embeddings/oleObject22.bin"/><Relationship Id="rId27" Type="http://schemas.openxmlformats.org/officeDocument/2006/relationships/image" Target="../media/image21.wmf"/><Relationship Id="rId30" Type="http://schemas.openxmlformats.org/officeDocument/2006/relationships/oleObject" Target="../embeddings/oleObject26.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026"/>
          <p:cNvSpPr>
            <a:spLocks noGrp="1" noChangeArrowheads="1"/>
          </p:cNvSpPr>
          <p:nvPr>
            <p:ph type="ctrTitle"/>
          </p:nvPr>
        </p:nvSpPr>
        <p:spPr>
          <a:xfrm>
            <a:off x="457200" y="304800"/>
            <a:ext cx="8305800" cy="914400"/>
          </a:xfrm>
          <a:noFill/>
        </p:spPr>
        <p:txBody>
          <a:bodyPr/>
          <a:lstStyle/>
          <a:p>
            <a:r>
              <a:rPr lang="en-US" altLang="en-US" sz="2800" smtClean="0"/>
              <a:t>DNS INFORMATION TRANSPORT SYSTEM</a:t>
            </a:r>
            <a:endParaRPr lang="en-US" altLang="en-US" sz="2000" b="0" smtClean="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219200" y="228600"/>
            <a:ext cx="6705600" cy="838200"/>
          </a:xfrm>
        </p:spPr>
        <p:txBody>
          <a:bodyPr/>
          <a:lstStyle/>
          <a:p>
            <a:r>
              <a:rPr lang="en-US" altLang="en-US" sz="3200" b="0" smtClean="0"/>
              <a:t>DNS Architecture &amp; Design</a:t>
            </a:r>
            <a:br>
              <a:rPr lang="en-US" altLang="en-US" sz="3200" b="0" smtClean="0"/>
            </a:br>
            <a:r>
              <a:rPr lang="en-US" altLang="en-US" sz="3200" b="0" smtClean="0"/>
              <a:t>Name Resolution</a:t>
            </a:r>
          </a:p>
        </p:txBody>
      </p:sp>
      <p:sp>
        <p:nvSpPr>
          <p:cNvPr id="11267" name="Line 486"/>
          <p:cNvSpPr>
            <a:spLocks noChangeShapeType="1"/>
          </p:cNvSpPr>
          <p:nvPr/>
        </p:nvSpPr>
        <p:spPr bwMode="auto">
          <a:xfrm>
            <a:off x="1566863" y="3487738"/>
            <a:ext cx="6270625" cy="1587"/>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11268" name="Object 488"/>
          <p:cNvGraphicFramePr>
            <a:graphicFrameLocks/>
          </p:cNvGraphicFramePr>
          <p:nvPr/>
        </p:nvGraphicFramePr>
        <p:xfrm>
          <a:off x="676275" y="3508375"/>
          <a:ext cx="527050" cy="630238"/>
        </p:xfrm>
        <a:graphic>
          <a:graphicData uri="http://schemas.openxmlformats.org/presentationml/2006/ole">
            <mc:AlternateContent xmlns:mc="http://schemas.openxmlformats.org/markup-compatibility/2006">
              <mc:Choice xmlns:v="urn:schemas-microsoft-com:vml" Requires="v">
                <p:oleObj spid="_x0000_s11410" name="Clip" r:id="rId5" imgW="527050" imgH="660400" progId="MS_ClipArt_Gallery.2">
                  <p:embed/>
                </p:oleObj>
              </mc:Choice>
              <mc:Fallback>
                <p:oleObj name="Clip" r:id="rId5" imgW="527050" imgH="660400" progId="MS_ClipArt_Gallery.2">
                  <p:embed/>
                  <p:pic>
                    <p:nvPicPr>
                      <p:cNvPr id="0" name="Object 488"/>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6275" y="3508375"/>
                        <a:ext cx="527050" cy="630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1269" name="Object 489"/>
          <p:cNvGraphicFramePr>
            <a:graphicFrameLocks/>
          </p:cNvGraphicFramePr>
          <p:nvPr/>
        </p:nvGraphicFramePr>
        <p:xfrm>
          <a:off x="1990725" y="4746625"/>
          <a:ext cx="527050" cy="630238"/>
        </p:xfrm>
        <a:graphic>
          <a:graphicData uri="http://schemas.openxmlformats.org/presentationml/2006/ole">
            <mc:AlternateContent xmlns:mc="http://schemas.openxmlformats.org/markup-compatibility/2006">
              <mc:Choice xmlns:v="urn:schemas-microsoft-com:vml" Requires="v">
                <p:oleObj spid="_x0000_s11411" name="Clip" r:id="rId7" imgW="527050" imgH="660400" progId="MS_ClipArt_Gallery.2">
                  <p:embed/>
                </p:oleObj>
              </mc:Choice>
              <mc:Fallback>
                <p:oleObj name="Clip" r:id="rId7" imgW="527050" imgH="660400" progId="MS_ClipArt_Gallery.2">
                  <p:embed/>
                  <p:pic>
                    <p:nvPicPr>
                      <p:cNvPr id="0" name="Object 489"/>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90725" y="4746625"/>
                        <a:ext cx="527050" cy="630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270" name="Rectangle 490"/>
          <p:cNvSpPr>
            <a:spLocks noChangeArrowheads="1"/>
          </p:cNvSpPr>
          <p:nvPr/>
        </p:nvSpPr>
        <p:spPr bwMode="auto">
          <a:xfrm>
            <a:off x="7842250" y="2171700"/>
            <a:ext cx="7604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sz="1600" b="1"/>
              <a:t>Server</a:t>
            </a:r>
            <a:endParaRPr lang="en-US" altLang="en-US" sz="1600" b="1">
              <a:solidFill>
                <a:srgbClr val="FF00FF"/>
              </a:solidFill>
            </a:endParaRPr>
          </a:p>
        </p:txBody>
      </p:sp>
      <p:sp>
        <p:nvSpPr>
          <p:cNvPr id="11271" name="Rectangle 491"/>
          <p:cNvSpPr>
            <a:spLocks noChangeArrowheads="1"/>
          </p:cNvSpPr>
          <p:nvPr/>
        </p:nvSpPr>
        <p:spPr bwMode="auto">
          <a:xfrm>
            <a:off x="914400" y="1447800"/>
            <a:ext cx="9636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sz="2400" b="1" i="1"/>
              <a:t>Corp1</a:t>
            </a:r>
            <a:endParaRPr lang="en-US" altLang="en-US" sz="2400" b="1" i="1">
              <a:solidFill>
                <a:srgbClr val="FF0000"/>
              </a:solidFill>
            </a:endParaRPr>
          </a:p>
        </p:txBody>
      </p:sp>
      <p:sp>
        <p:nvSpPr>
          <p:cNvPr id="11272" name="Line 493"/>
          <p:cNvSpPr>
            <a:spLocks noChangeShapeType="1"/>
          </p:cNvSpPr>
          <p:nvPr/>
        </p:nvSpPr>
        <p:spPr bwMode="auto">
          <a:xfrm flipH="1">
            <a:off x="8475663" y="3289300"/>
            <a:ext cx="360362" cy="0"/>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73" name="Line 494"/>
          <p:cNvSpPr>
            <a:spLocks noChangeShapeType="1"/>
          </p:cNvSpPr>
          <p:nvPr/>
        </p:nvSpPr>
        <p:spPr bwMode="auto">
          <a:xfrm flipV="1">
            <a:off x="8836025" y="2655888"/>
            <a:ext cx="0" cy="623887"/>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11274" name="Object 495"/>
          <p:cNvGraphicFramePr>
            <a:graphicFrameLocks/>
          </p:cNvGraphicFramePr>
          <p:nvPr/>
        </p:nvGraphicFramePr>
        <p:xfrm>
          <a:off x="8689975" y="2644775"/>
          <a:ext cx="527050" cy="628650"/>
        </p:xfrm>
        <a:graphic>
          <a:graphicData uri="http://schemas.openxmlformats.org/presentationml/2006/ole">
            <mc:AlternateContent xmlns:mc="http://schemas.openxmlformats.org/markup-compatibility/2006">
              <mc:Choice xmlns:v="urn:schemas-microsoft-com:vml" Requires="v">
                <p:oleObj spid="_x0000_s11412" name="Clip" r:id="rId9" imgW="527050" imgH="660400" progId="MS_ClipArt_Gallery.2">
                  <p:embed/>
                </p:oleObj>
              </mc:Choice>
              <mc:Fallback>
                <p:oleObj name="Clip" r:id="rId9" imgW="527050" imgH="660400" progId="MS_ClipArt_Gallery.2">
                  <p:embed/>
                  <p:pic>
                    <p:nvPicPr>
                      <p:cNvPr id="0" name="Object 495"/>
                      <p:cNvPicPr>
                        <a:picLocks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689975" y="2644775"/>
                        <a:ext cx="527050" cy="628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275" name="Line 498"/>
          <p:cNvSpPr>
            <a:spLocks noChangeShapeType="1"/>
          </p:cNvSpPr>
          <p:nvPr/>
        </p:nvSpPr>
        <p:spPr bwMode="auto">
          <a:xfrm>
            <a:off x="5291138" y="1495425"/>
            <a:ext cx="0" cy="730250"/>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11276" name="Object 499"/>
          <p:cNvGraphicFramePr>
            <a:graphicFrameLocks/>
          </p:cNvGraphicFramePr>
          <p:nvPr/>
        </p:nvGraphicFramePr>
        <p:xfrm>
          <a:off x="5195888" y="1371600"/>
          <a:ext cx="527050" cy="630238"/>
        </p:xfrm>
        <a:graphic>
          <a:graphicData uri="http://schemas.openxmlformats.org/presentationml/2006/ole">
            <mc:AlternateContent xmlns:mc="http://schemas.openxmlformats.org/markup-compatibility/2006">
              <mc:Choice xmlns:v="urn:schemas-microsoft-com:vml" Requires="v">
                <p:oleObj spid="_x0000_s11413" name="Clip" r:id="rId11" imgW="527050" imgH="660400" progId="MS_ClipArt_Gallery.2">
                  <p:embed/>
                </p:oleObj>
              </mc:Choice>
              <mc:Fallback>
                <p:oleObj name="Clip" r:id="rId11" imgW="527050" imgH="660400" progId="MS_ClipArt_Gallery.2">
                  <p:embed/>
                  <p:pic>
                    <p:nvPicPr>
                      <p:cNvPr id="0" name="Object 499"/>
                      <p:cNvPicPr>
                        <a:picLocks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195888" y="1371600"/>
                        <a:ext cx="527050" cy="630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277" name="Line 500"/>
          <p:cNvSpPr>
            <a:spLocks noChangeShapeType="1"/>
          </p:cNvSpPr>
          <p:nvPr/>
        </p:nvSpPr>
        <p:spPr bwMode="auto">
          <a:xfrm flipH="1">
            <a:off x="4662488" y="2225675"/>
            <a:ext cx="628650" cy="0"/>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78" name="Rectangle 501"/>
          <p:cNvSpPr>
            <a:spLocks noChangeArrowheads="1"/>
          </p:cNvSpPr>
          <p:nvPr/>
        </p:nvSpPr>
        <p:spPr bwMode="auto">
          <a:xfrm>
            <a:off x="5486400" y="4343400"/>
            <a:ext cx="760413"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sz="1600" b="1">
                <a:solidFill>
                  <a:schemeClr val="tx2"/>
                </a:solidFill>
              </a:rPr>
              <a:t>root</a:t>
            </a:r>
          </a:p>
          <a:p>
            <a:r>
              <a:rPr lang="en-US" altLang="en-US" sz="1600" b="1">
                <a:solidFill>
                  <a:schemeClr val="tx2"/>
                </a:solidFill>
              </a:rPr>
              <a:t>Name</a:t>
            </a:r>
          </a:p>
          <a:p>
            <a:r>
              <a:rPr lang="en-US" altLang="en-US" sz="1600" b="1">
                <a:solidFill>
                  <a:schemeClr val="tx2"/>
                </a:solidFill>
              </a:rPr>
              <a:t>Server</a:t>
            </a:r>
            <a:endParaRPr lang="en-US" altLang="en-US" sz="1600">
              <a:solidFill>
                <a:srgbClr val="FF9933"/>
              </a:solidFill>
            </a:endParaRPr>
          </a:p>
        </p:txBody>
      </p:sp>
      <p:sp>
        <p:nvSpPr>
          <p:cNvPr id="11279" name="Line 502"/>
          <p:cNvSpPr>
            <a:spLocks noChangeShapeType="1"/>
          </p:cNvSpPr>
          <p:nvPr/>
        </p:nvSpPr>
        <p:spPr bwMode="auto">
          <a:xfrm flipH="1">
            <a:off x="4794250" y="5294313"/>
            <a:ext cx="628650" cy="0"/>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80" name="Line 503"/>
          <p:cNvSpPr>
            <a:spLocks noChangeShapeType="1"/>
          </p:cNvSpPr>
          <p:nvPr/>
        </p:nvSpPr>
        <p:spPr bwMode="auto">
          <a:xfrm flipH="1">
            <a:off x="4891088" y="2679700"/>
            <a:ext cx="628650" cy="0"/>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11281" name="Group 505"/>
          <p:cNvGrpSpPr>
            <a:grpSpLocks/>
          </p:cNvGrpSpPr>
          <p:nvPr/>
        </p:nvGrpSpPr>
        <p:grpSpPr bwMode="auto">
          <a:xfrm>
            <a:off x="4156075" y="3151188"/>
            <a:ext cx="1339850" cy="2517775"/>
            <a:chOff x="2618" y="2039"/>
            <a:chExt cx="844" cy="1662"/>
          </a:xfrm>
        </p:grpSpPr>
        <p:sp>
          <p:nvSpPr>
            <p:cNvPr id="11380" name="Oval 506"/>
            <p:cNvSpPr>
              <a:spLocks noChangeArrowheads="1"/>
            </p:cNvSpPr>
            <p:nvPr/>
          </p:nvSpPr>
          <p:spPr bwMode="auto">
            <a:xfrm>
              <a:off x="2844" y="2039"/>
              <a:ext cx="291" cy="878"/>
            </a:xfrm>
            <a:prstGeom prst="ellipse">
              <a:avLst/>
            </a:prstGeom>
            <a:solidFill>
              <a:schemeClr val="hlink"/>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1381" name="Oval 507"/>
            <p:cNvSpPr>
              <a:spLocks noChangeArrowheads="1"/>
            </p:cNvSpPr>
            <p:nvPr/>
          </p:nvSpPr>
          <p:spPr bwMode="auto">
            <a:xfrm>
              <a:off x="2978" y="2138"/>
              <a:ext cx="286" cy="878"/>
            </a:xfrm>
            <a:prstGeom prst="ellipse">
              <a:avLst/>
            </a:prstGeom>
            <a:solidFill>
              <a:schemeClr val="hlink"/>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1382" name="Oval 508"/>
            <p:cNvSpPr>
              <a:spLocks noChangeArrowheads="1"/>
            </p:cNvSpPr>
            <p:nvPr/>
          </p:nvSpPr>
          <p:spPr bwMode="auto">
            <a:xfrm>
              <a:off x="2679" y="2237"/>
              <a:ext cx="293" cy="874"/>
            </a:xfrm>
            <a:prstGeom prst="ellipse">
              <a:avLst/>
            </a:prstGeom>
            <a:solidFill>
              <a:schemeClr val="hlink"/>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1383" name="Oval 509"/>
            <p:cNvSpPr>
              <a:spLocks noChangeArrowheads="1"/>
            </p:cNvSpPr>
            <p:nvPr/>
          </p:nvSpPr>
          <p:spPr bwMode="auto">
            <a:xfrm>
              <a:off x="3175" y="2432"/>
              <a:ext cx="287" cy="876"/>
            </a:xfrm>
            <a:prstGeom prst="ellipse">
              <a:avLst/>
            </a:prstGeom>
            <a:solidFill>
              <a:schemeClr val="hlink"/>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1384" name="Oval 510"/>
            <p:cNvSpPr>
              <a:spLocks noChangeArrowheads="1"/>
            </p:cNvSpPr>
            <p:nvPr/>
          </p:nvSpPr>
          <p:spPr bwMode="auto">
            <a:xfrm>
              <a:off x="3045" y="2629"/>
              <a:ext cx="288" cy="874"/>
            </a:xfrm>
            <a:prstGeom prst="ellipse">
              <a:avLst/>
            </a:prstGeom>
            <a:solidFill>
              <a:schemeClr val="hlink"/>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1385" name="Oval 511"/>
            <p:cNvSpPr>
              <a:spLocks noChangeArrowheads="1"/>
            </p:cNvSpPr>
            <p:nvPr/>
          </p:nvSpPr>
          <p:spPr bwMode="auto">
            <a:xfrm>
              <a:off x="2618" y="2629"/>
              <a:ext cx="288" cy="874"/>
            </a:xfrm>
            <a:prstGeom prst="ellipse">
              <a:avLst/>
            </a:prstGeom>
            <a:solidFill>
              <a:schemeClr val="hlink"/>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1386" name="Oval 512"/>
            <p:cNvSpPr>
              <a:spLocks noChangeArrowheads="1"/>
            </p:cNvSpPr>
            <p:nvPr/>
          </p:nvSpPr>
          <p:spPr bwMode="auto">
            <a:xfrm>
              <a:off x="2749" y="2629"/>
              <a:ext cx="289" cy="874"/>
            </a:xfrm>
            <a:prstGeom prst="ellipse">
              <a:avLst/>
            </a:prstGeom>
            <a:solidFill>
              <a:schemeClr val="hlink"/>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1387" name="Oval 513"/>
            <p:cNvSpPr>
              <a:spLocks noChangeArrowheads="1"/>
            </p:cNvSpPr>
            <p:nvPr/>
          </p:nvSpPr>
          <p:spPr bwMode="auto">
            <a:xfrm>
              <a:off x="2912" y="2825"/>
              <a:ext cx="289" cy="876"/>
            </a:xfrm>
            <a:prstGeom prst="ellipse">
              <a:avLst/>
            </a:prstGeom>
            <a:solidFill>
              <a:schemeClr val="hlink"/>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1388" name="Freeform 514"/>
            <p:cNvSpPr>
              <a:spLocks/>
            </p:cNvSpPr>
            <p:nvPr/>
          </p:nvSpPr>
          <p:spPr bwMode="auto">
            <a:xfrm>
              <a:off x="2709" y="2134"/>
              <a:ext cx="662" cy="1472"/>
            </a:xfrm>
            <a:custGeom>
              <a:avLst/>
              <a:gdLst>
                <a:gd name="T0" fmla="*/ 65 w 662"/>
                <a:gd name="T1" fmla="*/ 392 h 1472"/>
                <a:gd name="T2" fmla="*/ 230 w 662"/>
                <a:gd name="T3" fmla="*/ 0 h 1472"/>
                <a:gd name="T4" fmla="*/ 396 w 662"/>
                <a:gd name="T5" fmla="*/ 98 h 1472"/>
                <a:gd name="T6" fmla="*/ 661 w 662"/>
                <a:gd name="T7" fmla="*/ 588 h 1472"/>
                <a:gd name="T8" fmla="*/ 661 w 662"/>
                <a:gd name="T9" fmla="*/ 980 h 1472"/>
                <a:gd name="T10" fmla="*/ 527 w 662"/>
                <a:gd name="T11" fmla="*/ 1176 h 1472"/>
                <a:gd name="T12" fmla="*/ 363 w 662"/>
                <a:gd name="T13" fmla="*/ 1471 h 1472"/>
                <a:gd name="T14" fmla="*/ 0 w 662"/>
                <a:gd name="T15" fmla="*/ 1176 h 1472"/>
                <a:gd name="T16" fmla="*/ 0 w 662"/>
                <a:gd name="T17" fmla="*/ 490 h 1472"/>
                <a:gd name="T18" fmla="*/ 65 w 662"/>
                <a:gd name="T19" fmla="*/ 392 h 147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62" h="1472">
                  <a:moveTo>
                    <a:pt x="65" y="392"/>
                  </a:moveTo>
                  <a:lnTo>
                    <a:pt x="230" y="0"/>
                  </a:lnTo>
                  <a:lnTo>
                    <a:pt x="396" y="98"/>
                  </a:lnTo>
                  <a:lnTo>
                    <a:pt x="661" y="588"/>
                  </a:lnTo>
                  <a:lnTo>
                    <a:pt x="661" y="980"/>
                  </a:lnTo>
                  <a:lnTo>
                    <a:pt x="527" y="1176"/>
                  </a:lnTo>
                  <a:lnTo>
                    <a:pt x="363" y="1471"/>
                  </a:lnTo>
                  <a:lnTo>
                    <a:pt x="0" y="1176"/>
                  </a:lnTo>
                  <a:lnTo>
                    <a:pt x="0" y="490"/>
                  </a:lnTo>
                  <a:lnTo>
                    <a:pt x="65" y="392"/>
                  </a:lnTo>
                </a:path>
              </a:pathLst>
            </a:custGeom>
            <a:solidFill>
              <a:schemeClr val="hlink"/>
            </a:soli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1282" name="Rectangle 515"/>
          <p:cNvSpPr>
            <a:spLocks noChangeArrowheads="1"/>
          </p:cNvSpPr>
          <p:nvPr/>
        </p:nvSpPr>
        <p:spPr bwMode="auto">
          <a:xfrm>
            <a:off x="4114800" y="4495800"/>
            <a:ext cx="13779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sz="1800" b="1">
                <a:solidFill>
                  <a:schemeClr val="tx2"/>
                </a:solidFill>
              </a:rPr>
              <a:t>INTERNET</a:t>
            </a:r>
            <a:endParaRPr lang="en-US" altLang="en-US" sz="1600" b="1">
              <a:solidFill>
                <a:schemeClr val="tx2"/>
              </a:solidFill>
            </a:endParaRPr>
          </a:p>
        </p:txBody>
      </p:sp>
      <p:grpSp>
        <p:nvGrpSpPr>
          <p:cNvPr id="11283" name="Group 517"/>
          <p:cNvGrpSpPr>
            <a:grpSpLocks/>
          </p:cNvGrpSpPr>
          <p:nvPr/>
        </p:nvGrpSpPr>
        <p:grpSpPr bwMode="auto">
          <a:xfrm>
            <a:off x="4240213" y="1808163"/>
            <a:ext cx="1069975" cy="2408237"/>
            <a:chOff x="2671" y="1152"/>
            <a:chExt cx="674" cy="1590"/>
          </a:xfrm>
        </p:grpSpPr>
        <p:sp>
          <p:nvSpPr>
            <p:cNvPr id="11371" name="Oval 518"/>
            <p:cNvSpPr>
              <a:spLocks noChangeArrowheads="1"/>
            </p:cNvSpPr>
            <p:nvPr/>
          </p:nvSpPr>
          <p:spPr bwMode="auto">
            <a:xfrm>
              <a:off x="2853" y="1152"/>
              <a:ext cx="231" cy="838"/>
            </a:xfrm>
            <a:prstGeom prst="ellipse">
              <a:avLst/>
            </a:prstGeom>
            <a:solidFill>
              <a:srgbClr val="A3F25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1372" name="Oval 519"/>
            <p:cNvSpPr>
              <a:spLocks noChangeArrowheads="1"/>
            </p:cNvSpPr>
            <p:nvPr/>
          </p:nvSpPr>
          <p:spPr bwMode="auto">
            <a:xfrm>
              <a:off x="2956" y="1244"/>
              <a:ext cx="228" cy="842"/>
            </a:xfrm>
            <a:prstGeom prst="ellipse">
              <a:avLst/>
            </a:prstGeom>
            <a:solidFill>
              <a:srgbClr val="A3F25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1373" name="Oval 520"/>
            <p:cNvSpPr>
              <a:spLocks noChangeArrowheads="1"/>
            </p:cNvSpPr>
            <p:nvPr/>
          </p:nvSpPr>
          <p:spPr bwMode="auto">
            <a:xfrm>
              <a:off x="2722" y="1342"/>
              <a:ext cx="227" cy="833"/>
            </a:xfrm>
            <a:prstGeom prst="ellipse">
              <a:avLst/>
            </a:prstGeom>
            <a:solidFill>
              <a:srgbClr val="A3F25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1374" name="Oval 521"/>
            <p:cNvSpPr>
              <a:spLocks noChangeArrowheads="1"/>
            </p:cNvSpPr>
            <p:nvPr/>
          </p:nvSpPr>
          <p:spPr bwMode="auto">
            <a:xfrm>
              <a:off x="3113" y="1528"/>
              <a:ext cx="232" cy="838"/>
            </a:xfrm>
            <a:prstGeom prst="ellipse">
              <a:avLst/>
            </a:prstGeom>
            <a:solidFill>
              <a:srgbClr val="A3F25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1375" name="Oval 522"/>
            <p:cNvSpPr>
              <a:spLocks noChangeArrowheads="1"/>
            </p:cNvSpPr>
            <p:nvPr/>
          </p:nvSpPr>
          <p:spPr bwMode="auto">
            <a:xfrm>
              <a:off x="3010" y="1718"/>
              <a:ext cx="229" cy="835"/>
            </a:xfrm>
            <a:prstGeom prst="ellipse">
              <a:avLst/>
            </a:prstGeom>
            <a:solidFill>
              <a:srgbClr val="A3F25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1376" name="Oval 523"/>
            <p:cNvSpPr>
              <a:spLocks noChangeArrowheads="1"/>
            </p:cNvSpPr>
            <p:nvPr/>
          </p:nvSpPr>
          <p:spPr bwMode="auto">
            <a:xfrm>
              <a:off x="2671" y="1718"/>
              <a:ext cx="226" cy="835"/>
            </a:xfrm>
            <a:prstGeom prst="ellipse">
              <a:avLst/>
            </a:prstGeom>
            <a:solidFill>
              <a:srgbClr val="A3F25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1377" name="Oval 524"/>
            <p:cNvSpPr>
              <a:spLocks noChangeArrowheads="1"/>
            </p:cNvSpPr>
            <p:nvPr/>
          </p:nvSpPr>
          <p:spPr bwMode="auto">
            <a:xfrm>
              <a:off x="2772" y="1718"/>
              <a:ext cx="231" cy="835"/>
            </a:xfrm>
            <a:prstGeom prst="ellipse">
              <a:avLst/>
            </a:prstGeom>
            <a:solidFill>
              <a:srgbClr val="A3F25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1378" name="Oval 525"/>
            <p:cNvSpPr>
              <a:spLocks noChangeArrowheads="1"/>
            </p:cNvSpPr>
            <p:nvPr/>
          </p:nvSpPr>
          <p:spPr bwMode="auto">
            <a:xfrm>
              <a:off x="2904" y="1904"/>
              <a:ext cx="230" cy="838"/>
            </a:xfrm>
            <a:prstGeom prst="ellipse">
              <a:avLst/>
            </a:prstGeom>
            <a:solidFill>
              <a:srgbClr val="A3F25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1379" name="Freeform 526"/>
            <p:cNvSpPr>
              <a:spLocks/>
            </p:cNvSpPr>
            <p:nvPr/>
          </p:nvSpPr>
          <p:spPr bwMode="auto">
            <a:xfrm>
              <a:off x="2745" y="1240"/>
              <a:ext cx="524" cy="1411"/>
            </a:xfrm>
            <a:custGeom>
              <a:avLst/>
              <a:gdLst>
                <a:gd name="T0" fmla="*/ 51 w 524"/>
                <a:gd name="T1" fmla="*/ 375 h 1411"/>
                <a:gd name="T2" fmla="*/ 182 w 524"/>
                <a:gd name="T3" fmla="*/ 0 h 1411"/>
                <a:gd name="T4" fmla="*/ 313 w 524"/>
                <a:gd name="T5" fmla="*/ 93 h 1411"/>
                <a:gd name="T6" fmla="*/ 523 w 524"/>
                <a:gd name="T7" fmla="*/ 563 h 1411"/>
                <a:gd name="T8" fmla="*/ 523 w 524"/>
                <a:gd name="T9" fmla="*/ 938 h 1411"/>
                <a:gd name="T10" fmla="*/ 418 w 524"/>
                <a:gd name="T11" fmla="*/ 1127 h 1411"/>
                <a:gd name="T12" fmla="*/ 287 w 524"/>
                <a:gd name="T13" fmla="*/ 1410 h 1411"/>
                <a:gd name="T14" fmla="*/ 0 w 524"/>
                <a:gd name="T15" fmla="*/ 1127 h 1411"/>
                <a:gd name="T16" fmla="*/ 0 w 524"/>
                <a:gd name="T17" fmla="*/ 469 h 1411"/>
                <a:gd name="T18" fmla="*/ 51 w 524"/>
                <a:gd name="T19" fmla="*/ 375 h 141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24" h="1411">
                  <a:moveTo>
                    <a:pt x="51" y="375"/>
                  </a:moveTo>
                  <a:lnTo>
                    <a:pt x="182" y="0"/>
                  </a:lnTo>
                  <a:lnTo>
                    <a:pt x="313" y="93"/>
                  </a:lnTo>
                  <a:lnTo>
                    <a:pt x="523" y="563"/>
                  </a:lnTo>
                  <a:lnTo>
                    <a:pt x="523" y="938"/>
                  </a:lnTo>
                  <a:lnTo>
                    <a:pt x="418" y="1127"/>
                  </a:lnTo>
                  <a:lnTo>
                    <a:pt x="287" y="1410"/>
                  </a:lnTo>
                  <a:lnTo>
                    <a:pt x="0" y="1127"/>
                  </a:lnTo>
                  <a:lnTo>
                    <a:pt x="0" y="469"/>
                  </a:lnTo>
                  <a:lnTo>
                    <a:pt x="51" y="375"/>
                  </a:lnTo>
                </a:path>
              </a:pathLst>
            </a:custGeom>
            <a:solidFill>
              <a:srgbClr val="A3F25F"/>
            </a:soli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1284" name="Rectangle 527"/>
          <p:cNvSpPr>
            <a:spLocks noChangeArrowheads="1"/>
          </p:cNvSpPr>
          <p:nvPr/>
        </p:nvSpPr>
        <p:spPr bwMode="auto">
          <a:xfrm>
            <a:off x="4191000" y="3057525"/>
            <a:ext cx="1212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pPr algn="ctr"/>
            <a:r>
              <a:rPr lang="en-US" altLang="en-US" sz="1800" b="1">
                <a:solidFill>
                  <a:schemeClr val="bg1"/>
                </a:solidFill>
              </a:rPr>
              <a:t>NIPRNET</a:t>
            </a:r>
            <a:endParaRPr lang="en-US" altLang="en-US" sz="1600" b="1"/>
          </a:p>
        </p:txBody>
      </p:sp>
      <p:sp>
        <p:nvSpPr>
          <p:cNvPr id="11285" name="Line 529"/>
          <p:cNvSpPr>
            <a:spLocks noChangeShapeType="1"/>
          </p:cNvSpPr>
          <p:nvPr/>
        </p:nvSpPr>
        <p:spPr bwMode="auto">
          <a:xfrm>
            <a:off x="6248400" y="1371600"/>
            <a:ext cx="0" cy="5181600"/>
          </a:xfrm>
          <a:prstGeom prst="line">
            <a:avLst/>
          </a:prstGeom>
          <a:noFill/>
          <a:ln w="381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86" name="Rectangle 530"/>
          <p:cNvSpPr>
            <a:spLocks noChangeArrowheads="1"/>
          </p:cNvSpPr>
          <p:nvPr/>
        </p:nvSpPr>
        <p:spPr bwMode="auto">
          <a:xfrm>
            <a:off x="6992938" y="1384300"/>
            <a:ext cx="9636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sz="2400" b="1" i="1"/>
              <a:t>Corp2</a:t>
            </a:r>
            <a:endParaRPr lang="en-US" altLang="en-US" sz="2400" b="1" i="1">
              <a:solidFill>
                <a:srgbClr val="FF0000"/>
              </a:solidFill>
            </a:endParaRPr>
          </a:p>
        </p:txBody>
      </p:sp>
      <p:grpSp>
        <p:nvGrpSpPr>
          <p:cNvPr id="11287" name="Group 536"/>
          <p:cNvGrpSpPr>
            <a:grpSpLocks/>
          </p:cNvGrpSpPr>
          <p:nvPr/>
        </p:nvGrpSpPr>
        <p:grpSpPr bwMode="auto">
          <a:xfrm>
            <a:off x="7832725" y="2679700"/>
            <a:ext cx="820738" cy="1514475"/>
            <a:chOff x="4934" y="1728"/>
            <a:chExt cx="517" cy="999"/>
          </a:xfrm>
        </p:grpSpPr>
        <p:sp>
          <p:nvSpPr>
            <p:cNvPr id="11362" name="Oval 537"/>
            <p:cNvSpPr>
              <a:spLocks noChangeArrowheads="1"/>
            </p:cNvSpPr>
            <p:nvPr/>
          </p:nvSpPr>
          <p:spPr bwMode="auto">
            <a:xfrm>
              <a:off x="5074" y="1728"/>
              <a:ext cx="177" cy="527"/>
            </a:xfrm>
            <a:prstGeom prst="ellipse">
              <a:avLst/>
            </a:prstGeom>
            <a:solidFill>
              <a:srgbClr val="A3F25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1363" name="Oval 538"/>
            <p:cNvSpPr>
              <a:spLocks noChangeArrowheads="1"/>
            </p:cNvSpPr>
            <p:nvPr/>
          </p:nvSpPr>
          <p:spPr bwMode="auto">
            <a:xfrm>
              <a:off x="5152" y="1786"/>
              <a:ext cx="176" cy="529"/>
            </a:xfrm>
            <a:prstGeom prst="ellipse">
              <a:avLst/>
            </a:prstGeom>
            <a:solidFill>
              <a:srgbClr val="A3F25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1364" name="Oval 539"/>
            <p:cNvSpPr>
              <a:spLocks noChangeArrowheads="1"/>
            </p:cNvSpPr>
            <p:nvPr/>
          </p:nvSpPr>
          <p:spPr bwMode="auto">
            <a:xfrm>
              <a:off x="4973" y="1847"/>
              <a:ext cx="175" cy="524"/>
            </a:xfrm>
            <a:prstGeom prst="ellipse">
              <a:avLst/>
            </a:prstGeom>
            <a:solidFill>
              <a:srgbClr val="A3F25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1365" name="Oval 540"/>
            <p:cNvSpPr>
              <a:spLocks noChangeArrowheads="1"/>
            </p:cNvSpPr>
            <p:nvPr/>
          </p:nvSpPr>
          <p:spPr bwMode="auto">
            <a:xfrm>
              <a:off x="5273" y="1964"/>
              <a:ext cx="178" cy="527"/>
            </a:xfrm>
            <a:prstGeom prst="ellipse">
              <a:avLst/>
            </a:prstGeom>
            <a:solidFill>
              <a:srgbClr val="A3F25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1366" name="Oval 541"/>
            <p:cNvSpPr>
              <a:spLocks noChangeArrowheads="1"/>
            </p:cNvSpPr>
            <p:nvPr/>
          </p:nvSpPr>
          <p:spPr bwMode="auto">
            <a:xfrm>
              <a:off x="5194" y="2084"/>
              <a:ext cx="176" cy="524"/>
            </a:xfrm>
            <a:prstGeom prst="ellipse">
              <a:avLst/>
            </a:prstGeom>
            <a:solidFill>
              <a:srgbClr val="A3F25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1367" name="Oval 542"/>
            <p:cNvSpPr>
              <a:spLocks noChangeArrowheads="1"/>
            </p:cNvSpPr>
            <p:nvPr/>
          </p:nvSpPr>
          <p:spPr bwMode="auto">
            <a:xfrm>
              <a:off x="4934" y="2084"/>
              <a:ext cx="174" cy="524"/>
            </a:xfrm>
            <a:prstGeom prst="ellipse">
              <a:avLst/>
            </a:prstGeom>
            <a:solidFill>
              <a:srgbClr val="A3F25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1368" name="Oval 543"/>
            <p:cNvSpPr>
              <a:spLocks noChangeArrowheads="1"/>
            </p:cNvSpPr>
            <p:nvPr/>
          </p:nvSpPr>
          <p:spPr bwMode="auto">
            <a:xfrm>
              <a:off x="5012" y="2084"/>
              <a:ext cx="177" cy="524"/>
            </a:xfrm>
            <a:prstGeom prst="ellipse">
              <a:avLst/>
            </a:prstGeom>
            <a:solidFill>
              <a:srgbClr val="A3F25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1369" name="Oval 544"/>
            <p:cNvSpPr>
              <a:spLocks noChangeArrowheads="1"/>
            </p:cNvSpPr>
            <p:nvPr/>
          </p:nvSpPr>
          <p:spPr bwMode="auto">
            <a:xfrm>
              <a:off x="5112" y="2200"/>
              <a:ext cx="177" cy="527"/>
            </a:xfrm>
            <a:prstGeom prst="ellipse">
              <a:avLst/>
            </a:prstGeom>
            <a:solidFill>
              <a:srgbClr val="A3F25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1370" name="Freeform 545"/>
            <p:cNvSpPr>
              <a:spLocks/>
            </p:cNvSpPr>
            <p:nvPr/>
          </p:nvSpPr>
          <p:spPr bwMode="auto">
            <a:xfrm>
              <a:off x="4991" y="1783"/>
              <a:ext cx="402" cy="887"/>
            </a:xfrm>
            <a:custGeom>
              <a:avLst/>
              <a:gdLst>
                <a:gd name="T0" fmla="*/ 39 w 402"/>
                <a:gd name="T1" fmla="*/ 236 h 887"/>
                <a:gd name="T2" fmla="*/ 140 w 402"/>
                <a:gd name="T3" fmla="*/ 0 h 887"/>
                <a:gd name="T4" fmla="*/ 240 w 402"/>
                <a:gd name="T5" fmla="*/ 58 h 887"/>
                <a:gd name="T6" fmla="*/ 401 w 402"/>
                <a:gd name="T7" fmla="*/ 354 h 887"/>
                <a:gd name="T8" fmla="*/ 401 w 402"/>
                <a:gd name="T9" fmla="*/ 590 h 887"/>
                <a:gd name="T10" fmla="*/ 321 w 402"/>
                <a:gd name="T11" fmla="*/ 708 h 887"/>
                <a:gd name="T12" fmla="*/ 220 w 402"/>
                <a:gd name="T13" fmla="*/ 886 h 887"/>
                <a:gd name="T14" fmla="*/ 0 w 402"/>
                <a:gd name="T15" fmla="*/ 708 h 887"/>
                <a:gd name="T16" fmla="*/ 0 w 402"/>
                <a:gd name="T17" fmla="*/ 295 h 887"/>
                <a:gd name="T18" fmla="*/ 39 w 402"/>
                <a:gd name="T19" fmla="*/ 236 h 88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02" h="887">
                  <a:moveTo>
                    <a:pt x="39" y="236"/>
                  </a:moveTo>
                  <a:lnTo>
                    <a:pt x="140" y="0"/>
                  </a:lnTo>
                  <a:lnTo>
                    <a:pt x="240" y="58"/>
                  </a:lnTo>
                  <a:lnTo>
                    <a:pt x="401" y="354"/>
                  </a:lnTo>
                  <a:lnTo>
                    <a:pt x="401" y="590"/>
                  </a:lnTo>
                  <a:lnTo>
                    <a:pt x="321" y="708"/>
                  </a:lnTo>
                  <a:lnTo>
                    <a:pt x="220" y="886"/>
                  </a:lnTo>
                  <a:lnTo>
                    <a:pt x="0" y="708"/>
                  </a:lnTo>
                  <a:lnTo>
                    <a:pt x="0" y="295"/>
                  </a:lnTo>
                  <a:lnTo>
                    <a:pt x="39" y="236"/>
                  </a:lnTo>
                </a:path>
              </a:pathLst>
            </a:custGeom>
            <a:solidFill>
              <a:srgbClr val="A3F25F"/>
            </a:soli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1288" name="Rectangle 546"/>
          <p:cNvSpPr>
            <a:spLocks noChangeArrowheads="1"/>
          </p:cNvSpPr>
          <p:nvPr/>
        </p:nvSpPr>
        <p:spPr bwMode="auto">
          <a:xfrm>
            <a:off x="7975600" y="3192463"/>
            <a:ext cx="611188"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pPr algn="ctr"/>
            <a:r>
              <a:rPr lang="en-US" altLang="en-US" sz="1600" b="1">
                <a:solidFill>
                  <a:schemeClr val="bg1"/>
                </a:solidFill>
              </a:rPr>
              <a:t>Base</a:t>
            </a:r>
          </a:p>
          <a:p>
            <a:pPr algn="ctr"/>
            <a:r>
              <a:rPr lang="en-US" altLang="en-US" sz="1600" b="1">
                <a:solidFill>
                  <a:schemeClr val="bg1"/>
                </a:solidFill>
              </a:rPr>
              <a:t>LAN</a:t>
            </a:r>
            <a:endParaRPr lang="en-US" altLang="en-US" sz="1600" b="1"/>
          </a:p>
        </p:txBody>
      </p:sp>
      <p:graphicFrame>
        <p:nvGraphicFramePr>
          <p:cNvPr id="11289" name="Object 555"/>
          <p:cNvGraphicFramePr>
            <a:graphicFrameLocks/>
          </p:cNvGraphicFramePr>
          <p:nvPr/>
        </p:nvGraphicFramePr>
        <p:xfrm>
          <a:off x="3067050" y="5788025"/>
          <a:ext cx="527050" cy="628650"/>
        </p:xfrm>
        <a:graphic>
          <a:graphicData uri="http://schemas.openxmlformats.org/presentationml/2006/ole">
            <mc:AlternateContent xmlns:mc="http://schemas.openxmlformats.org/markup-compatibility/2006">
              <mc:Choice xmlns:v="urn:schemas-microsoft-com:vml" Requires="v">
                <p:oleObj spid="_x0000_s11414" name="Clip" r:id="rId13" imgW="527050" imgH="660400" progId="MS_ClipArt_Gallery.2">
                  <p:embed/>
                </p:oleObj>
              </mc:Choice>
              <mc:Fallback>
                <p:oleObj name="Clip" r:id="rId13" imgW="527050" imgH="660400" progId="MS_ClipArt_Gallery.2">
                  <p:embed/>
                  <p:pic>
                    <p:nvPicPr>
                      <p:cNvPr id="0" name="Object 555"/>
                      <p:cNvPicPr>
                        <a:picLocks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067050" y="5788025"/>
                        <a:ext cx="527050" cy="628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290" name="Rectangle 556"/>
          <p:cNvSpPr>
            <a:spLocks noChangeArrowheads="1"/>
          </p:cNvSpPr>
          <p:nvPr/>
        </p:nvSpPr>
        <p:spPr bwMode="auto">
          <a:xfrm>
            <a:off x="7923213" y="5410200"/>
            <a:ext cx="1220787"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sz="1600" b="1">
                <a:solidFill>
                  <a:schemeClr val="tx2"/>
                </a:solidFill>
              </a:rPr>
              <a:t>External</a:t>
            </a:r>
            <a:endParaRPr lang="en-US" altLang="en-US" sz="1600" b="1"/>
          </a:p>
          <a:p>
            <a:r>
              <a:rPr lang="en-US" altLang="en-US" sz="1600" b="1"/>
              <a:t>DNS</a:t>
            </a:r>
            <a:endParaRPr lang="en-US" altLang="en-US" sz="1600"/>
          </a:p>
        </p:txBody>
      </p:sp>
      <p:sp>
        <p:nvSpPr>
          <p:cNvPr id="11291" name="Line 557"/>
          <p:cNvSpPr>
            <a:spLocks noChangeShapeType="1"/>
          </p:cNvSpPr>
          <p:nvPr/>
        </p:nvSpPr>
        <p:spPr bwMode="auto">
          <a:xfrm>
            <a:off x="6440488" y="5516563"/>
            <a:ext cx="1274762" cy="0"/>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92" name="Line 558"/>
          <p:cNvSpPr>
            <a:spLocks noChangeShapeType="1"/>
          </p:cNvSpPr>
          <p:nvPr/>
        </p:nvSpPr>
        <p:spPr bwMode="auto">
          <a:xfrm flipV="1">
            <a:off x="6419850" y="3489325"/>
            <a:ext cx="0" cy="1992313"/>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93" name="Line 559"/>
          <p:cNvSpPr>
            <a:spLocks noChangeShapeType="1"/>
          </p:cNvSpPr>
          <p:nvPr/>
        </p:nvSpPr>
        <p:spPr bwMode="auto">
          <a:xfrm>
            <a:off x="7715250" y="5534025"/>
            <a:ext cx="0" cy="346075"/>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11294" name="Object 560"/>
          <p:cNvGraphicFramePr>
            <a:graphicFrameLocks/>
          </p:cNvGraphicFramePr>
          <p:nvPr/>
        </p:nvGraphicFramePr>
        <p:xfrm>
          <a:off x="2339975" y="3262313"/>
          <a:ext cx="835025" cy="757237"/>
        </p:xfrm>
        <a:graphic>
          <a:graphicData uri="http://schemas.openxmlformats.org/presentationml/2006/ole">
            <mc:AlternateContent xmlns:mc="http://schemas.openxmlformats.org/markup-compatibility/2006">
              <mc:Choice xmlns:v="urn:schemas-microsoft-com:vml" Requires="v">
                <p:oleObj spid="_x0000_s11415" name="Clip" r:id="rId15" imgW="835025" imgH="793750" progId="MS_ClipArt_Gallery.2">
                  <p:embed/>
                </p:oleObj>
              </mc:Choice>
              <mc:Fallback>
                <p:oleObj name="Clip" r:id="rId15" imgW="835025" imgH="793750" progId="MS_ClipArt_Gallery.2">
                  <p:embed/>
                  <p:pic>
                    <p:nvPicPr>
                      <p:cNvPr id="0" name="Object 560"/>
                      <p:cNvPicPr>
                        <a:picLocks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339975" y="3262313"/>
                        <a:ext cx="835025" cy="757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1295" name="Object 561"/>
          <p:cNvGraphicFramePr>
            <a:graphicFrameLocks/>
          </p:cNvGraphicFramePr>
          <p:nvPr/>
        </p:nvGraphicFramePr>
        <p:xfrm>
          <a:off x="6831013" y="3219450"/>
          <a:ext cx="835025" cy="757238"/>
        </p:xfrm>
        <a:graphic>
          <a:graphicData uri="http://schemas.openxmlformats.org/presentationml/2006/ole">
            <mc:AlternateContent xmlns:mc="http://schemas.openxmlformats.org/markup-compatibility/2006">
              <mc:Choice xmlns:v="urn:schemas-microsoft-com:vml" Requires="v">
                <p:oleObj spid="_x0000_s11416" name="Clip" r:id="rId17" imgW="835025" imgH="793750" progId="MS_ClipArt_Gallery.2">
                  <p:embed/>
                </p:oleObj>
              </mc:Choice>
              <mc:Fallback>
                <p:oleObj name="Clip" r:id="rId17" imgW="835025" imgH="793750" progId="MS_ClipArt_Gallery.2">
                  <p:embed/>
                  <p:pic>
                    <p:nvPicPr>
                      <p:cNvPr id="0" name="Object 561"/>
                      <p:cNvPicPr>
                        <a:picLocks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831013" y="3219450"/>
                        <a:ext cx="835025" cy="757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296" name="Rectangle 562"/>
          <p:cNvSpPr>
            <a:spLocks noChangeArrowheads="1"/>
          </p:cNvSpPr>
          <p:nvPr/>
        </p:nvSpPr>
        <p:spPr bwMode="auto">
          <a:xfrm>
            <a:off x="6629400" y="2743200"/>
            <a:ext cx="12874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sz="1600" b="1">
                <a:solidFill>
                  <a:schemeClr val="folHlink"/>
                </a:solidFill>
              </a:rPr>
              <a:t>FIREWALL</a:t>
            </a:r>
            <a:endParaRPr lang="en-US" altLang="en-US" sz="1200" b="1">
              <a:solidFill>
                <a:srgbClr val="FF0000"/>
              </a:solidFill>
            </a:endParaRPr>
          </a:p>
        </p:txBody>
      </p:sp>
      <p:sp>
        <p:nvSpPr>
          <p:cNvPr id="11297" name="Rectangle 564"/>
          <p:cNvSpPr>
            <a:spLocks noChangeArrowheads="1"/>
          </p:cNvSpPr>
          <p:nvPr/>
        </p:nvSpPr>
        <p:spPr bwMode="auto">
          <a:xfrm>
            <a:off x="2133600" y="2743200"/>
            <a:ext cx="12874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sz="1600" b="1">
                <a:solidFill>
                  <a:schemeClr val="folHlink"/>
                </a:solidFill>
              </a:rPr>
              <a:t>FIREWALL</a:t>
            </a:r>
            <a:endParaRPr lang="en-US" altLang="en-US" sz="1600" b="1">
              <a:solidFill>
                <a:srgbClr val="FF0000"/>
              </a:solidFill>
            </a:endParaRPr>
          </a:p>
        </p:txBody>
      </p:sp>
      <p:graphicFrame>
        <p:nvGraphicFramePr>
          <p:cNvPr id="11298" name="Object 565"/>
          <p:cNvGraphicFramePr>
            <a:graphicFrameLocks/>
          </p:cNvGraphicFramePr>
          <p:nvPr/>
        </p:nvGraphicFramePr>
        <p:xfrm>
          <a:off x="2362200" y="3189288"/>
          <a:ext cx="822325" cy="746125"/>
        </p:xfrm>
        <a:graphic>
          <a:graphicData uri="http://schemas.openxmlformats.org/presentationml/2006/ole">
            <mc:AlternateContent xmlns:mc="http://schemas.openxmlformats.org/markup-compatibility/2006">
              <mc:Choice xmlns:v="urn:schemas-microsoft-com:vml" Requires="v">
                <p:oleObj spid="_x0000_s11417" name="Clip" r:id="rId19" imgW="822325" imgH="781050" progId="MS_ClipArt_Gallery.2">
                  <p:embed/>
                </p:oleObj>
              </mc:Choice>
              <mc:Fallback>
                <p:oleObj name="Clip" r:id="rId19" imgW="822325" imgH="781050" progId="MS_ClipArt_Gallery.2">
                  <p:embed/>
                  <p:pic>
                    <p:nvPicPr>
                      <p:cNvPr id="0" name="Object 565"/>
                      <p:cNvPicPr>
                        <a:picLocks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2362200" y="3189288"/>
                        <a:ext cx="822325" cy="746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1299" name="Object 566"/>
          <p:cNvGraphicFramePr>
            <a:graphicFrameLocks/>
          </p:cNvGraphicFramePr>
          <p:nvPr/>
        </p:nvGraphicFramePr>
        <p:xfrm>
          <a:off x="6858000" y="3189288"/>
          <a:ext cx="822325" cy="746125"/>
        </p:xfrm>
        <a:graphic>
          <a:graphicData uri="http://schemas.openxmlformats.org/presentationml/2006/ole">
            <mc:AlternateContent xmlns:mc="http://schemas.openxmlformats.org/markup-compatibility/2006">
              <mc:Choice xmlns:v="urn:schemas-microsoft-com:vml" Requires="v">
                <p:oleObj spid="_x0000_s11418" name="Clip" r:id="rId21" imgW="822325" imgH="781050" progId="MS_ClipArt_Gallery.2">
                  <p:embed/>
                </p:oleObj>
              </mc:Choice>
              <mc:Fallback>
                <p:oleObj name="Clip" r:id="rId21" imgW="822325" imgH="781050" progId="MS_ClipArt_Gallery.2">
                  <p:embed/>
                  <p:pic>
                    <p:nvPicPr>
                      <p:cNvPr id="0" name="Object 566"/>
                      <p:cNvPicPr>
                        <a:picLocks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6858000" y="3189288"/>
                        <a:ext cx="822325" cy="746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300" name="Line 568"/>
          <p:cNvSpPr>
            <a:spLocks noChangeShapeType="1"/>
          </p:cNvSpPr>
          <p:nvPr/>
        </p:nvSpPr>
        <p:spPr bwMode="auto">
          <a:xfrm>
            <a:off x="844550" y="3232150"/>
            <a:ext cx="0" cy="620713"/>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301" name="Line 569"/>
          <p:cNvSpPr>
            <a:spLocks noChangeShapeType="1"/>
          </p:cNvSpPr>
          <p:nvPr/>
        </p:nvSpPr>
        <p:spPr bwMode="auto">
          <a:xfrm>
            <a:off x="865188" y="3213100"/>
            <a:ext cx="1106487" cy="0"/>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11302" name="Group 657"/>
          <p:cNvGrpSpPr>
            <a:grpSpLocks/>
          </p:cNvGrpSpPr>
          <p:nvPr/>
        </p:nvGrpSpPr>
        <p:grpSpPr bwMode="auto">
          <a:xfrm>
            <a:off x="20638" y="3521075"/>
            <a:ext cx="788987" cy="644525"/>
            <a:chOff x="13" y="2218"/>
            <a:chExt cx="497" cy="406"/>
          </a:xfrm>
        </p:grpSpPr>
        <p:sp>
          <p:nvSpPr>
            <p:cNvPr id="11360" name="Rectangle 487"/>
            <p:cNvSpPr>
              <a:spLocks noChangeArrowheads="1"/>
            </p:cNvSpPr>
            <p:nvPr/>
          </p:nvSpPr>
          <p:spPr bwMode="auto">
            <a:xfrm>
              <a:off x="13" y="2432"/>
              <a:ext cx="341"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sz="1400" b="1"/>
                <a:t>User</a:t>
              </a:r>
              <a:endParaRPr lang="en-US" altLang="en-US" sz="1400" b="1">
                <a:solidFill>
                  <a:srgbClr val="FF00FF"/>
                </a:solidFill>
              </a:endParaRPr>
            </a:p>
          </p:txBody>
        </p:sp>
        <p:graphicFrame>
          <p:nvGraphicFramePr>
            <p:cNvPr id="11361" name="Object 571"/>
            <p:cNvGraphicFramePr>
              <a:graphicFrameLocks/>
            </p:cNvGraphicFramePr>
            <p:nvPr/>
          </p:nvGraphicFramePr>
          <p:xfrm>
            <a:off x="66" y="2218"/>
            <a:ext cx="444" cy="343"/>
          </p:xfrm>
          <a:graphic>
            <a:graphicData uri="http://schemas.openxmlformats.org/presentationml/2006/ole">
              <mc:AlternateContent xmlns:mc="http://schemas.openxmlformats.org/markup-compatibility/2006">
                <mc:Choice xmlns:v="urn:schemas-microsoft-com:vml" Requires="v">
                  <p:oleObj spid="_x0000_s11419" name="Clip" r:id="rId23" imgW="704850" imgH="571500" progId="MS_ClipArt_Gallery.2">
                    <p:embed/>
                  </p:oleObj>
                </mc:Choice>
                <mc:Fallback>
                  <p:oleObj name="Clip" r:id="rId23" imgW="704850" imgH="571500" progId="MS_ClipArt_Gallery.2">
                    <p:embed/>
                    <p:pic>
                      <p:nvPicPr>
                        <p:cNvPr id="0" name="Object 571"/>
                        <p:cNvPicPr>
                          <a:picLocks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66" y="2218"/>
                          <a:ext cx="444" cy="3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
        <p:nvSpPr>
          <p:cNvPr id="11303" name="Line 572"/>
          <p:cNvSpPr>
            <a:spLocks noChangeShapeType="1"/>
          </p:cNvSpPr>
          <p:nvPr/>
        </p:nvSpPr>
        <p:spPr bwMode="auto">
          <a:xfrm>
            <a:off x="606425" y="3803650"/>
            <a:ext cx="238125" cy="0"/>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11304" name="Object 573"/>
          <p:cNvGraphicFramePr>
            <a:graphicFrameLocks/>
          </p:cNvGraphicFramePr>
          <p:nvPr/>
        </p:nvGraphicFramePr>
        <p:xfrm>
          <a:off x="676275" y="3521075"/>
          <a:ext cx="514350" cy="617538"/>
        </p:xfrm>
        <a:graphic>
          <a:graphicData uri="http://schemas.openxmlformats.org/presentationml/2006/ole">
            <mc:AlternateContent xmlns:mc="http://schemas.openxmlformats.org/markup-compatibility/2006">
              <mc:Choice xmlns:v="urn:schemas-microsoft-com:vml" Requires="v">
                <p:oleObj spid="_x0000_s11420" name="Clip" r:id="rId25" imgW="514350" imgH="647700" progId="MS_ClipArt_Gallery.2">
                  <p:embed/>
                </p:oleObj>
              </mc:Choice>
              <mc:Fallback>
                <p:oleObj name="Clip" r:id="rId25" imgW="514350" imgH="647700" progId="MS_ClipArt_Gallery.2">
                  <p:embed/>
                  <p:pic>
                    <p:nvPicPr>
                      <p:cNvPr id="0" name="Object 573"/>
                      <p:cNvPicPr>
                        <a:picLocks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676275" y="3521075"/>
                        <a:ext cx="514350" cy="617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1305" name="Object 574"/>
          <p:cNvGraphicFramePr>
            <a:graphicFrameLocks/>
          </p:cNvGraphicFramePr>
          <p:nvPr/>
        </p:nvGraphicFramePr>
        <p:xfrm>
          <a:off x="8666163" y="2541588"/>
          <a:ext cx="514350" cy="617537"/>
        </p:xfrm>
        <a:graphic>
          <a:graphicData uri="http://schemas.openxmlformats.org/presentationml/2006/ole">
            <mc:AlternateContent xmlns:mc="http://schemas.openxmlformats.org/markup-compatibility/2006">
              <mc:Choice xmlns:v="urn:schemas-microsoft-com:vml" Requires="v">
                <p:oleObj spid="_x0000_s11421" name="Clip" r:id="rId27" imgW="514350" imgH="647700" progId="MS_ClipArt_Gallery.2">
                  <p:embed/>
                </p:oleObj>
              </mc:Choice>
              <mc:Fallback>
                <p:oleObj name="Clip" r:id="rId27" imgW="514350" imgH="647700" progId="MS_ClipArt_Gallery.2">
                  <p:embed/>
                  <p:pic>
                    <p:nvPicPr>
                      <p:cNvPr id="0" name="Object 574"/>
                      <p:cNvPicPr>
                        <a:picLocks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8666163" y="2541588"/>
                        <a:ext cx="514350" cy="617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306" name="Rectangle 577"/>
          <p:cNvSpPr>
            <a:spLocks noChangeArrowheads="1"/>
          </p:cNvSpPr>
          <p:nvPr/>
        </p:nvSpPr>
        <p:spPr bwMode="auto">
          <a:xfrm>
            <a:off x="5334000" y="2752725"/>
            <a:ext cx="760413"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sz="1600" b="1">
                <a:solidFill>
                  <a:schemeClr val="tx2"/>
                </a:solidFill>
              </a:rPr>
              <a:t>.mil</a:t>
            </a:r>
          </a:p>
          <a:p>
            <a:r>
              <a:rPr lang="en-US" altLang="en-US" sz="1600" b="1">
                <a:solidFill>
                  <a:schemeClr val="tx2"/>
                </a:solidFill>
              </a:rPr>
              <a:t>Name</a:t>
            </a:r>
          </a:p>
          <a:p>
            <a:r>
              <a:rPr lang="en-US" altLang="en-US" sz="1600" b="1">
                <a:solidFill>
                  <a:schemeClr val="tx2"/>
                </a:solidFill>
              </a:rPr>
              <a:t>Server</a:t>
            </a:r>
            <a:endParaRPr lang="en-US" altLang="en-US" sz="1200">
              <a:solidFill>
                <a:schemeClr val="tx2"/>
              </a:solidFill>
            </a:endParaRPr>
          </a:p>
        </p:txBody>
      </p:sp>
      <p:graphicFrame>
        <p:nvGraphicFramePr>
          <p:cNvPr id="11307" name="Object 578"/>
          <p:cNvGraphicFramePr>
            <a:graphicFrameLocks/>
          </p:cNvGraphicFramePr>
          <p:nvPr/>
        </p:nvGraphicFramePr>
        <p:xfrm>
          <a:off x="5410200" y="2389188"/>
          <a:ext cx="514350" cy="619125"/>
        </p:xfrm>
        <a:graphic>
          <a:graphicData uri="http://schemas.openxmlformats.org/presentationml/2006/ole">
            <mc:AlternateContent xmlns:mc="http://schemas.openxmlformats.org/markup-compatibility/2006">
              <mc:Choice xmlns:v="urn:schemas-microsoft-com:vml" Requires="v">
                <p:oleObj spid="_x0000_s11422" name="Clip" r:id="rId29" imgW="514350" imgH="647700" progId="MS_ClipArt_Gallery.2">
                  <p:embed/>
                </p:oleObj>
              </mc:Choice>
              <mc:Fallback>
                <p:oleObj name="Clip" r:id="rId29" imgW="514350" imgH="647700" progId="MS_ClipArt_Gallery.2">
                  <p:embed/>
                  <p:pic>
                    <p:nvPicPr>
                      <p:cNvPr id="0" name="Object 578"/>
                      <p:cNvPicPr>
                        <a:picLocks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5410200" y="2389188"/>
                        <a:ext cx="514350" cy="619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308" name="Rectangle 580"/>
          <p:cNvSpPr>
            <a:spLocks noChangeArrowheads="1"/>
          </p:cNvSpPr>
          <p:nvPr/>
        </p:nvSpPr>
        <p:spPr bwMode="auto">
          <a:xfrm>
            <a:off x="3810000" y="1371600"/>
            <a:ext cx="1292225"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sz="1400" b="1">
                <a:solidFill>
                  <a:schemeClr val="tx2"/>
                </a:solidFill>
              </a:rPr>
              <a:t>.</a:t>
            </a:r>
            <a:r>
              <a:rPr lang="en-US" altLang="en-US" sz="1600" b="1">
                <a:solidFill>
                  <a:schemeClr val="tx2"/>
                </a:solidFill>
              </a:rPr>
              <a:t>af.mil Name</a:t>
            </a:r>
          </a:p>
          <a:p>
            <a:r>
              <a:rPr lang="en-US" altLang="en-US" sz="1600" b="1">
                <a:solidFill>
                  <a:schemeClr val="tx2"/>
                </a:solidFill>
              </a:rPr>
              <a:t>Server</a:t>
            </a:r>
            <a:endParaRPr lang="en-US" altLang="en-US" sz="1200">
              <a:solidFill>
                <a:schemeClr val="tx2"/>
              </a:solidFill>
            </a:endParaRPr>
          </a:p>
        </p:txBody>
      </p:sp>
      <p:graphicFrame>
        <p:nvGraphicFramePr>
          <p:cNvPr id="11309" name="Object 581"/>
          <p:cNvGraphicFramePr>
            <a:graphicFrameLocks/>
          </p:cNvGraphicFramePr>
          <p:nvPr/>
        </p:nvGraphicFramePr>
        <p:xfrm>
          <a:off x="5105400" y="1444625"/>
          <a:ext cx="514350" cy="617538"/>
        </p:xfrm>
        <a:graphic>
          <a:graphicData uri="http://schemas.openxmlformats.org/presentationml/2006/ole">
            <mc:AlternateContent xmlns:mc="http://schemas.openxmlformats.org/markup-compatibility/2006">
              <mc:Choice xmlns:v="urn:schemas-microsoft-com:vml" Requires="v">
                <p:oleObj spid="_x0000_s11423" name="Clip" r:id="rId31" imgW="514350" imgH="647700" progId="MS_ClipArt_Gallery.2">
                  <p:embed/>
                </p:oleObj>
              </mc:Choice>
              <mc:Fallback>
                <p:oleObj name="Clip" r:id="rId31" imgW="514350" imgH="647700" progId="MS_ClipArt_Gallery.2">
                  <p:embed/>
                  <p:pic>
                    <p:nvPicPr>
                      <p:cNvPr id="0" name="Object 581"/>
                      <p:cNvPicPr>
                        <a:picLocks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5105400" y="1444625"/>
                        <a:ext cx="514350" cy="617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1310" name="Object 582"/>
          <p:cNvGraphicFramePr>
            <a:graphicFrameLocks/>
          </p:cNvGraphicFramePr>
          <p:nvPr/>
        </p:nvGraphicFramePr>
        <p:xfrm>
          <a:off x="5410200" y="5153025"/>
          <a:ext cx="514350" cy="617538"/>
        </p:xfrm>
        <a:graphic>
          <a:graphicData uri="http://schemas.openxmlformats.org/presentationml/2006/ole">
            <mc:AlternateContent xmlns:mc="http://schemas.openxmlformats.org/markup-compatibility/2006">
              <mc:Choice xmlns:v="urn:schemas-microsoft-com:vml" Requires="v">
                <p:oleObj spid="_x0000_s11424" name="Clip" r:id="rId33" imgW="514350" imgH="647700" progId="MS_ClipArt_Gallery.2">
                  <p:embed/>
                </p:oleObj>
              </mc:Choice>
              <mc:Fallback>
                <p:oleObj name="Clip" r:id="rId33" imgW="514350" imgH="647700" progId="MS_ClipArt_Gallery.2">
                  <p:embed/>
                  <p:pic>
                    <p:nvPicPr>
                      <p:cNvPr id="0" name="Object 582"/>
                      <p:cNvPicPr>
                        <a:picLocks noChangeArrowheads="1"/>
                      </p:cNvPicPr>
                      <p:nvPr/>
                    </p:nvPicPr>
                    <p:blipFill>
                      <a:blip r:embed="rId34">
                        <a:extLst>
                          <a:ext uri="{28A0092B-C50C-407E-A947-70E740481C1C}">
                            <a14:useLocalDpi xmlns:a14="http://schemas.microsoft.com/office/drawing/2010/main" val="0"/>
                          </a:ext>
                        </a:extLst>
                      </a:blip>
                      <a:srcRect/>
                      <a:stretch>
                        <a:fillRect/>
                      </a:stretch>
                    </p:blipFill>
                    <p:spPr bwMode="auto">
                      <a:xfrm>
                        <a:off x="5410200" y="5153025"/>
                        <a:ext cx="514350" cy="617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311" name="Line 584"/>
          <p:cNvSpPr>
            <a:spLocks noChangeShapeType="1"/>
          </p:cNvSpPr>
          <p:nvPr/>
        </p:nvSpPr>
        <p:spPr bwMode="auto">
          <a:xfrm>
            <a:off x="2159000" y="3529013"/>
            <a:ext cx="0" cy="1560512"/>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312" name="Rectangle 585"/>
          <p:cNvSpPr>
            <a:spLocks noChangeArrowheads="1"/>
          </p:cNvSpPr>
          <p:nvPr/>
        </p:nvSpPr>
        <p:spPr bwMode="auto">
          <a:xfrm>
            <a:off x="381000" y="4343400"/>
            <a:ext cx="1220788"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sz="1600" b="1">
                <a:solidFill>
                  <a:schemeClr val="tx2"/>
                </a:solidFill>
              </a:rPr>
              <a:t>Internal</a:t>
            </a:r>
            <a:endParaRPr lang="en-US" altLang="en-US" sz="1600" b="1"/>
          </a:p>
          <a:p>
            <a:r>
              <a:rPr lang="en-US" altLang="en-US" sz="1600" b="1"/>
              <a:t>DNS</a:t>
            </a:r>
          </a:p>
        </p:txBody>
      </p:sp>
      <p:grpSp>
        <p:nvGrpSpPr>
          <p:cNvPr id="11313" name="Group 586"/>
          <p:cNvGrpSpPr>
            <a:grpSpLocks/>
          </p:cNvGrpSpPr>
          <p:nvPr/>
        </p:nvGrpSpPr>
        <p:grpSpPr bwMode="auto">
          <a:xfrm>
            <a:off x="1377950" y="4775200"/>
            <a:ext cx="1073150" cy="617538"/>
            <a:chOff x="868" y="3111"/>
            <a:chExt cx="676" cy="408"/>
          </a:xfrm>
        </p:grpSpPr>
        <p:grpSp>
          <p:nvGrpSpPr>
            <p:cNvPr id="11356" name="Group 587"/>
            <p:cNvGrpSpPr>
              <a:grpSpLocks/>
            </p:cNvGrpSpPr>
            <p:nvPr/>
          </p:nvGrpSpPr>
          <p:grpSpPr bwMode="auto">
            <a:xfrm>
              <a:off x="868" y="3111"/>
              <a:ext cx="466" cy="360"/>
              <a:chOff x="868" y="3111"/>
              <a:chExt cx="466" cy="360"/>
            </a:xfrm>
          </p:grpSpPr>
          <p:graphicFrame>
            <p:nvGraphicFramePr>
              <p:cNvPr id="11358" name="Object 588"/>
              <p:cNvGraphicFramePr>
                <a:graphicFrameLocks/>
              </p:cNvGraphicFramePr>
              <p:nvPr/>
            </p:nvGraphicFramePr>
            <p:xfrm>
              <a:off x="868" y="3111"/>
              <a:ext cx="444" cy="360"/>
            </p:xfrm>
            <a:graphic>
              <a:graphicData uri="http://schemas.openxmlformats.org/presentationml/2006/ole">
                <mc:AlternateContent xmlns:mc="http://schemas.openxmlformats.org/markup-compatibility/2006">
                  <mc:Choice xmlns:v="urn:schemas-microsoft-com:vml" Requires="v">
                    <p:oleObj spid="_x0000_s11425" name="Clip" r:id="rId35" imgW="704850" imgH="571500" progId="MS_ClipArt_Gallery.2">
                      <p:embed/>
                    </p:oleObj>
                  </mc:Choice>
                  <mc:Fallback>
                    <p:oleObj name="Clip" r:id="rId35" imgW="704850" imgH="571500" progId="MS_ClipArt_Gallery.2">
                      <p:embed/>
                      <p:pic>
                        <p:nvPicPr>
                          <p:cNvPr id="0" name="Object 588"/>
                          <p:cNvPicPr>
                            <a:picLocks noChangeArrowheads="1"/>
                          </p:cNvPicPr>
                          <p:nvPr/>
                        </p:nvPicPr>
                        <p:blipFill>
                          <a:blip r:embed="rId36">
                            <a:extLst>
                              <a:ext uri="{28A0092B-C50C-407E-A947-70E740481C1C}">
                                <a14:useLocalDpi xmlns:a14="http://schemas.microsoft.com/office/drawing/2010/main" val="0"/>
                              </a:ext>
                            </a:extLst>
                          </a:blip>
                          <a:srcRect/>
                          <a:stretch>
                            <a:fillRect/>
                          </a:stretch>
                        </p:blipFill>
                        <p:spPr bwMode="auto">
                          <a:xfrm>
                            <a:off x="868" y="3111"/>
                            <a:ext cx="444" cy="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359" name="Line 589"/>
              <p:cNvSpPr>
                <a:spLocks noChangeShapeType="1"/>
              </p:cNvSpPr>
              <p:nvPr/>
            </p:nvSpPr>
            <p:spPr bwMode="auto">
              <a:xfrm>
                <a:off x="1184" y="3298"/>
                <a:ext cx="15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aphicFrame>
          <p:nvGraphicFramePr>
            <p:cNvPr id="11357" name="Object 590"/>
            <p:cNvGraphicFramePr>
              <a:graphicFrameLocks/>
            </p:cNvGraphicFramePr>
            <p:nvPr/>
          </p:nvGraphicFramePr>
          <p:xfrm>
            <a:off x="1220" y="3111"/>
            <a:ext cx="324" cy="408"/>
          </p:xfrm>
          <a:graphic>
            <a:graphicData uri="http://schemas.openxmlformats.org/presentationml/2006/ole">
              <mc:AlternateContent xmlns:mc="http://schemas.openxmlformats.org/markup-compatibility/2006">
                <mc:Choice xmlns:v="urn:schemas-microsoft-com:vml" Requires="v">
                  <p:oleObj spid="_x0000_s11426" name="Clip" r:id="rId37" imgW="514350" imgH="647700" progId="MS_ClipArt_Gallery.2">
                    <p:embed/>
                  </p:oleObj>
                </mc:Choice>
                <mc:Fallback>
                  <p:oleObj name="Clip" r:id="rId37" imgW="514350" imgH="647700" progId="MS_ClipArt_Gallery.2">
                    <p:embed/>
                    <p:pic>
                      <p:nvPicPr>
                        <p:cNvPr id="0" name="Object 590"/>
                        <p:cNvPicPr>
                          <a:picLocks noChangeArrowheads="1"/>
                        </p:cNvPicPr>
                        <p:nvPr/>
                      </p:nvPicPr>
                      <p:blipFill>
                        <a:blip r:embed="rId38">
                          <a:extLst>
                            <a:ext uri="{28A0092B-C50C-407E-A947-70E740481C1C}">
                              <a14:useLocalDpi xmlns:a14="http://schemas.microsoft.com/office/drawing/2010/main" val="0"/>
                            </a:ext>
                          </a:extLst>
                        </a:blip>
                        <a:srcRect/>
                        <a:stretch>
                          <a:fillRect/>
                        </a:stretch>
                      </p:blipFill>
                      <p:spPr bwMode="auto">
                        <a:xfrm>
                          <a:off x="1220" y="3111"/>
                          <a:ext cx="324" cy="4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
        <p:nvSpPr>
          <p:cNvPr id="11314" name="Rectangle 592"/>
          <p:cNvSpPr>
            <a:spLocks noChangeArrowheads="1"/>
          </p:cNvSpPr>
          <p:nvPr/>
        </p:nvSpPr>
        <p:spPr bwMode="auto">
          <a:xfrm>
            <a:off x="1600200" y="5410200"/>
            <a:ext cx="1524000"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sz="1600" b="1"/>
              <a:t>Primary </a:t>
            </a:r>
            <a:r>
              <a:rPr lang="en-US" altLang="en-US" sz="1600" b="1">
                <a:solidFill>
                  <a:schemeClr val="tx2"/>
                </a:solidFill>
              </a:rPr>
              <a:t>External</a:t>
            </a:r>
            <a:endParaRPr lang="en-US" altLang="en-US" sz="1600" b="1"/>
          </a:p>
          <a:p>
            <a:r>
              <a:rPr lang="en-US" altLang="en-US" sz="1600" b="1"/>
              <a:t>DNS</a:t>
            </a:r>
          </a:p>
        </p:txBody>
      </p:sp>
      <p:sp>
        <p:nvSpPr>
          <p:cNvPr id="11315" name="Line 593"/>
          <p:cNvSpPr>
            <a:spLocks noChangeShapeType="1"/>
          </p:cNvSpPr>
          <p:nvPr/>
        </p:nvSpPr>
        <p:spPr bwMode="auto">
          <a:xfrm>
            <a:off x="3235325" y="3508375"/>
            <a:ext cx="0" cy="2622550"/>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11316" name="Group 594"/>
          <p:cNvGrpSpPr>
            <a:grpSpLocks/>
          </p:cNvGrpSpPr>
          <p:nvPr/>
        </p:nvGrpSpPr>
        <p:grpSpPr bwMode="auto">
          <a:xfrm>
            <a:off x="2520950" y="5799138"/>
            <a:ext cx="1073150" cy="617537"/>
            <a:chOff x="1588" y="3787"/>
            <a:chExt cx="676" cy="408"/>
          </a:xfrm>
        </p:grpSpPr>
        <p:grpSp>
          <p:nvGrpSpPr>
            <p:cNvPr id="11352" name="Group 595"/>
            <p:cNvGrpSpPr>
              <a:grpSpLocks/>
            </p:cNvGrpSpPr>
            <p:nvPr/>
          </p:nvGrpSpPr>
          <p:grpSpPr bwMode="auto">
            <a:xfrm>
              <a:off x="1588" y="3787"/>
              <a:ext cx="466" cy="360"/>
              <a:chOff x="1588" y="3787"/>
              <a:chExt cx="466" cy="360"/>
            </a:xfrm>
          </p:grpSpPr>
          <p:graphicFrame>
            <p:nvGraphicFramePr>
              <p:cNvPr id="11354" name="Object 596"/>
              <p:cNvGraphicFramePr>
                <a:graphicFrameLocks/>
              </p:cNvGraphicFramePr>
              <p:nvPr/>
            </p:nvGraphicFramePr>
            <p:xfrm>
              <a:off x="1588" y="3787"/>
              <a:ext cx="444" cy="360"/>
            </p:xfrm>
            <a:graphic>
              <a:graphicData uri="http://schemas.openxmlformats.org/presentationml/2006/ole">
                <mc:AlternateContent xmlns:mc="http://schemas.openxmlformats.org/markup-compatibility/2006">
                  <mc:Choice xmlns:v="urn:schemas-microsoft-com:vml" Requires="v">
                    <p:oleObj spid="_x0000_s11427" name="Clip" r:id="rId39" imgW="704850" imgH="571500" progId="MS_ClipArt_Gallery.2">
                      <p:embed/>
                    </p:oleObj>
                  </mc:Choice>
                  <mc:Fallback>
                    <p:oleObj name="Clip" r:id="rId39" imgW="704850" imgH="571500" progId="MS_ClipArt_Gallery.2">
                      <p:embed/>
                      <p:pic>
                        <p:nvPicPr>
                          <p:cNvPr id="0" name="Object 596"/>
                          <p:cNvPicPr>
                            <a:picLocks noChangeArrowheads="1"/>
                          </p:cNvPicPr>
                          <p:nvPr/>
                        </p:nvPicPr>
                        <p:blipFill>
                          <a:blip r:embed="rId40">
                            <a:extLst>
                              <a:ext uri="{28A0092B-C50C-407E-A947-70E740481C1C}">
                                <a14:useLocalDpi xmlns:a14="http://schemas.microsoft.com/office/drawing/2010/main" val="0"/>
                              </a:ext>
                            </a:extLst>
                          </a:blip>
                          <a:srcRect/>
                          <a:stretch>
                            <a:fillRect/>
                          </a:stretch>
                        </p:blipFill>
                        <p:spPr bwMode="auto">
                          <a:xfrm>
                            <a:off x="1588" y="3787"/>
                            <a:ext cx="444" cy="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355" name="Line 597"/>
              <p:cNvSpPr>
                <a:spLocks noChangeShapeType="1"/>
              </p:cNvSpPr>
              <p:nvPr/>
            </p:nvSpPr>
            <p:spPr bwMode="auto">
              <a:xfrm>
                <a:off x="1904" y="3974"/>
                <a:ext cx="15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aphicFrame>
          <p:nvGraphicFramePr>
            <p:cNvPr id="11353" name="Object 598"/>
            <p:cNvGraphicFramePr>
              <a:graphicFrameLocks/>
            </p:cNvGraphicFramePr>
            <p:nvPr/>
          </p:nvGraphicFramePr>
          <p:xfrm>
            <a:off x="1940" y="3787"/>
            <a:ext cx="324" cy="408"/>
          </p:xfrm>
          <a:graphic>
            <a:graphicData uri="http://schemas.openxmlformats.org/presentationml/2006/ole">
              <mc:AlternateContent xmlns:mc="http://schemas.openxmlformats.org/markup-compatibility/2006">
                <mc:Choice xmlns:v="urn:schemas-microsoft-com:vml" Requires="v">
                  <p:oleObj spid="_x0000_s11428" name="Clip" r:id="rId41" imgW="514350" imgH="647700" progId="MS_ClipArt_Gallery.2">
                    <p:embed/>
                  </p:oleObj>
                </mc:Choice>
                <mc:Fallback>
                  <p:oleObj name="Clip" r:id="rId41" imgW="514350" imgH="647700" progId="MS_ClipArt_Gallery.2">
                    <p:embed/>
                    <p:pic>
                      <p:nvPicPr>
                        <p:cNvPr id="0" name="Object 598"/>
                        <p:cNvPicPr>
                          <a:picLocks noChangeArrowheads="1"/>
                        </p:cNvPicPr>
                        <p:nvPr/>
                      </p:nvPicPr>
                      <p:blipFill>
                        <a:blip r:embed="rId42">
                          <a:extLst>
                            <a:ext uri="{28A0092B-C50C-407E-A947-70E740481C1C}">
                              <a14:useLocalDpi xmlns:a14="http://schemas.microsoft.com/office/drawing/2010/main" val="0"/>
                            </a:ext>
                          </a:extLst>
                        </a:blip>
                        <a:srcRect/>
                        <a:stretch>
                          <a:fillRect/>
                        </a:stretch>
                      </p:blipFill>
                      <p:spPr bwMode="auto">
                        <a:xfrm>
                          <a:off x="1940" y="3787"/>
                          <a:ext cx="324" cy="4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pSp>
        <p:nvGrpSpPr>
          <p:cNvPr id="11317" name="Group 600"/>
          <p:cNvGrpSpPr>
            <a:grpSpLocks/>
          </p:cNvGrpSpPr>
          <p:nvPr/>
        </p:nvGrpSpPr>
        <p:grpSpPr bwMode="auto">
          <a:xfrm>
            <a:off x="6977063" y="5726113"/>
            <a:ext cx="739775" cy="546100"/>
            <a:chOff x="4395" y="3739"/>
            <a:chExt cx="466" cy="360"/>
          </a:xfrm>
        </p:grpSpPr>
        <p:graphicFrame>
          <p:nvGraphicFramePr>
            <p:cNvPr id="11350" name="Object 601"/>
            <p:cNvGraphicFramePr>
              <a:graphicFrameLocks/>
            </p:cNvGraphicFramePr>
            <p:nvPr/>
          </p:nvGraphicFramePr>
          <p:xfrm>
            <a:off x="4395" y="3739"/>
            <a:ext cx="444" cy="360"/>
          </p:xfrm>
          <a:graphic>
            <a:graphicData uri="http://schemas.openxmlformats.org/presentationml/2006/ole">
              <mc:AlternateContent xmlns:mc="http://schemas.openxmlformats.org/markup-compatibility/2006">
                <mc:Choice xmlns:v="urn:schemas-microsoft-com:vml" Requires="v">
                  <p:oleObj spid="_x0000_s11429" name="Clip" r:id="rId43" imgW="704850" imgH="571500" progId="MS_ClipArt_Gallery.2">
                    <p:embed/>
                  </p:oleObj>
                </mc:Choice>
                <mc:Fallback>
                  <p:oleObj name="Clip" r:id="rId43" imgW="704850" imgH="571500" progId="MS_ClipArt_Gallery.2">
                    <p:embed/>
                    <p:pic>
                      <p:nvPicPr>
                        <p:cNvPr id="0" name="Object 601"/>
                        <p:cNvPicPr>
                          <a:picLocks noChangeArrowheads="1"/>
                        </p:cNvPicPr>
                        <p:nvPr/>
                      </p:nvPicPr>
                      <p:blipFill>
                        <a:blip r:embed="rId44">
                          <a:extLst>
                            <a:ext uri="{28A0092B-C50C-407E-A947-70E740481C1C}">
                              <a14:useLocalDpi xmlns:a14="http://schemas.microsoft.com/office/drawing/2010/main" val="0"/>
                            </a:ext>
                          </a:extLst>
                        </a:blip>
                        <a:srcRect/>
                        <a:stretch>
                          <a:fillRect/>
                        </a:stretch>
                      </p:blipFill>
                      <p:spPr bwMode="auto">
                        <a:xfrm>
                          <a:off x="4395" y="3739"/>
                          <a:ext cx="444" cy="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351" name="Line 602"/>
            <p:cNvSpPr>
              <a:spLocks noChangeShapeType="1"/>
            </p:cNvSpPr>
            <p:nvPr/>
          </p:nvSpPr>
          <p:spPr bwMode="auto">
            <a:xfrm>
              <a:off x="4711" y="3926"/>
              <a:ext cx="15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aphicFrame>
        <p:nvGraphicFramePr>
          <p:cNvPr id="11318" name="Object 603"/>
          <p:cNvGraphicFramePr>
            <a:graphicFrameLocks/>
          </p:cNvGraphicFramePr>
          <p:nvPr/>
        </p:nvGraphicFramePr>
        <p:xfrm>
          <a:off x="7535863" y="5726113"/>
          <a:ext cx="514350" cy="619125"/>
        </p:xfrm>
        <a:graphic>
          <a:graphicData uri="http://schemas.openxmlformats.org/presentationml/2006/ole">
            <mc:AlternateContent xmlns:mc="http://schemas.openxmlformats.org/markup-compatibility/2006">
              <mc:Choice xmlns:v="urn:schemas-microsoft-com:vml" Requires="v">
                <p:oleObj spid="_x0000_s11430" name="Clip" r:id="rId45" imgW="514350" imgH="647700" progId="MS_ClipArt_Gallery.2">
                  <p:embed/>
                </p:oleObj>
              </mc:Choice>
              <mc:Fallback>
                <p:oleObj name="Clip" r:id="rId45" imgW="514350" imgH="647700" progId="MS_ClipArt_Gallery.2">
                  <p:embed/>
                  <p:pic>
                    <p:nvPicPr>
                      <p:cNvPr id="0" name="Object 603"/>
                      <p:cNvPicPr>
                        <a:picLocks noChangeArrowheads="1"/>
                      </p:cNvPicPr>
                      <p:nvPr/>
                    </p:nvPicPr>
                    <p:blipFill>
                      <a:blip r:embed="rId46">
                        <a:extLst>
                          <a:ext uri="{28A0092B-C50C-407E-A947-70E740481C1C}">
                            <a14:useLocalDpi xmlns:a14="http://schemas.microsoft.com/office/drawing/2010/main" val="0"/>
                          </a:ext>
                        </a:extLst>
                      </a:blip>
                      <a:srcRect/>
                      <a:stretch>
                        <a:fillRect/>
                      </a:stretch>
                    </p:blipFill>
                    <p:spPr bwMode="auto">
                      <a:xfrm>
                        <a:off x="7535863" y="5726113"/>
                        <a:ext cx="514350" cy="619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32712" name="Line 616"/>
          <p:cNvSpPr>
            <a:spLocks noChangeShapeType="1"/>
          </p:cNvSpPr>
          <p:nvPr/>
        </p:nvSpPr>
        <p:spPr bwMode="auto">
          <a:xfrm>
            <a:off x="914400" y="3992563"/>
            <a:ext cx="990600" cy="650875"/>
          </a:xfrm>
          <a:prstGeom prst="line">
            <a:avLst/>
          </a:prstGeom>
          <a:noFill/>
          <a:ln w="57150">
            <a:solidFill>
              <a:srgbClr val="FF0000"/>
            </a:solidFill>
            <a:prstDash val="sysDot"/>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2713" name="Line 617"/>
          <p:cNvSpPr>
            <a:spLocks noChangeShapeType="1"/>
          </p:cNvSpPr>
          <p:nvPr/>
        </p:nvSpPr>
        <p:spPr bwMode="auto">
          <a:xfrm flipV="1">
            <a:off x="2065338" y="3633788"/>
            <a:ext cx="366712" cy="1076325"/>
          </a:xfrm>
          <a:prstGeom prst="line">
            <a:avLst/>
          </a:prstGeom>
          <a:noFill/>
          <a:ln w="50800">
            <a:solidFill>
              <a:srgbClr val="FF0000"/>
            </a:solidFill>
            <a:prstDash val="sysDot"/>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2714" name="Line 618"/>
          <p:cNvSpPr>
            <a:spLocks noChangeShapeType="1"/>
          </p:cNvSpPr>
          <p:nvPr/>
        </p:nvSpPr>
        <p:spPr bwMode="auto">
          <a:xfrm>
            <a:off x="2909888" y="3638550"/>
            <a:ext cx="214312" cy="2095500"/>
          </a:xfrm>
          <a:prstGeom prst="line">
            <a:avLst/>
          </a:prstGeom>
          <a:noFill/>
          <a:ln w="50800">
            <a:solidFill>
              <a:srgbClr val="FF0000"/>
            </a:solidFill>
            <a:prstDash val="sysDot"/>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2715" name="Line 619"/>
          <p:cNvSpPr>
            <a:spLocks noChangeShapeType="1"/>
          </p:cNvSpPr>
          <p:nvPr/>
        </p:nvSpPr>
        <p:spPr bwMode="auto">
          <a:xfrm flipV="1">
            <a:off x="3436938" y="5524500"/>
            <a:ext cx="2043112" cy="422275"/>
          </a:xfrm>
          <a:prstGeom prst="line">
            <a:avLst/>
          </a:prstGeom>
          <a:noFill/>
          <a:ln w="50800">
            <a:solidFill>
              <a:srgbClr val="FF0000"/>
            </a:solidFill>
            <a:prstDash val="sysDot"/>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2716" name="Line 620"/>
          <p:cNvSpPr>
            <a:spLocks noChangeShapeType="1"/>
          </p:cNvSpPr>
          <p:nvPr/>
        </p:nvSpPr>
        <p:spPr bwMode="auto">
          <a:xfrm flipH="1">
            <a:off x="3519488" y="5384800"/>
            <a:ext cx="1814512" cy="422275"/>
          </a:xfrm>
          <a:prstGeom prst="line">
            <a:avLst/>
          </a:prstGeom>
          <a:noFill/>
          <a:ln w="50800">
            <a:solidFill>
              <a:srgbClr val="FF0000"/>
            </a:solidFill>
            <a:prstDash val="sysDot"/>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2717" name="Line 621"/>
          <p:cNvSpPr>
            <a:spLocks noChangeShapeType="1"/>
          </p:cNvSpPr>
          <p:nvPr/>
        </p:nvSpPr>
        <p:spPr bwMode="auto">
          <a:xfrm flipV="1">
            <a:off x="3589338" y="2833688"/>
            <a:ext cx="1890712" cy="2822575"/>
          </a:xfrm>
          <a:prstGeom prst="line">
            <a:avLst/>
          </a:prstGeom>
          <a:noFill/>
          <a:ln w="50800">
            <a:solidFill>
              <a:srgbClr val="FF0000"/>
            </a:solidFill>
            <a:prstDash val="sysDot"/>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2718" name="Line 622"/>
          <p:cNvSpPr>
            <a:spLocks noChangeShapeType="1"/>
          </p:cNvSpPr>
          <p:nvPr/>
        </p:nvSpPr>
        <p:spPr bwMode="auto">
          <a:xfrm flipH="1">
            <a:off x="3367088" y="2620963"/>
            <a:ext cx="2043112" cy="3113087"/>
          </a:xfrm>
          <a:prstGeom prst="line">
            <a:avLst/>
          </a:prstGeom>
          <a:noFill/>
          <a:ln w="50800">
            <a:solidFill>
              <a:srgbClr val="FF0000"/>
            </a:solidFill>
            <a:prstDash val="sysDot"/>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2719" name="Line 623"/>
          <p:cNvSpPr>
            <a:spLocks noChangeShapeType="1"/>
          </p:cNvSpPr>
          <p:nvPr/>
        </p:nvSpPr>
        <p:spPr bwMode="auto">
          <a:xfrm flipV="1">
            <a:off x="3436938" y="1960563"/>
            <a:ext cx="1814512" cy="3332162"/>
          </a:xfrm>
          <a:prstGeom prst="line">
            <a:avLst/>
          </a:prstGeom>
          <a:noFill/>
          <a:ln w="50800">
            <a:solidFill>
              <a:srgbClr val="FF0000"/>
            </a:solidFill>
            <a:prstDash val="sysDot"/>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2720" name="Line 624"/>
          <p:cNvSpPr>
            <a:spLocks noChangeShapeType="1"/>
          </p:cNvSpPr>
          <p:nvPr/>
        </p:nvSpPr>
        <p:spPr bwMode="auto">
          <a:xfrm flipH="1">
            <a:off x="3214688" y="1749425"/>
            <a:ext cx="1966912" cy="3621088"/>
          </a:xfrm>
          <a:prstGeom prst="line">
            <a:avLst/>
          </a:prstGeom>
          <a:noFill/>
          <a:ln w="50800">
            <a:solidFill>
              <a:srgbClr val="FF0000"/>
            </a:solidFill>
            <a:prstDash val="sysDot"/>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2721" name="Line 625"/>
          <p:cNvSpPr>
            <a:spLocks noChangeShapeType="1"/>
          </p:cNvSpPr>
          <p:nvPr/>
        </p:nvSpPr>
        <p:spPr bwMode="auto">
          <a:xfrm>
            <a:off x="3595688" y="6097588"/>
            <a:ext cx="3186112" cy="0"/>
          </a:xfrm>
          <a:prstGeom prst="line">
            <a:avLst/>
          </a:prstGeom>
          <a:noFill/>
          <a:ln w="50800">
            <a:solidFill>
              <a:srgbClr val="FF0000"/>
            </a:solidFill>
            <a:prstDash val="sysDot"/>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2722" name="Line 626"/>
          <p:cNvSpPr>
            <a:spLocks noChangeShapeType="1"/>
          </p:cNvSpPr>
          <p:nvPr/>
        </p:nvSpPr>
        <p:spPr bwMode="auto">
          <a:xfrm flipH="1">
            <a:off x="3671888" y="5892800"/>
            <a:ext cx="3262312" cy="60325"/>
          </a:xfrm>
          <a:prstGeom prst="line">
            <a:avLst/>
          </a:prstGeom>
          <a:noFill/>
          <a:ln w="50800">
            <a:solidFill>
              <a:srgbClr val="FF0000"/>
            </a:solidFill>
            <a:prstDash val="sysDot"/>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2723" name="Line 627"/>
          <p:cNvSpPr>
            <a:spLocks noChangeShapeType="1"/>
          </p:cNvSpPr>
          <p:nvPr/>
        </p:nvSpPr>
        <p:spPr bwMode="auto">
          <a:xfrm flipH="1" flipV="1">
            <a:off x="2749550" y="3776663"/>
            <a:ext cx="215900" cy="1879600"/>
          </a:xfrm>
          <a:prstGeom prst="line">
            <a:avLst/>
          </a:prstGeom>
          <a:noFill/>
          <a:ln w="50800">
            <a:solidFill>
              <a:srgbClr val="FF0000"/>
            </a:solidFill>
            <a:prstDash val="sysDot"/>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2724" name="Line 628"/>
          <p:cNvSpPr>
            <a:spLocks noChangeShapeType="1"/>
          </p:cNvSpPr>
          <p:nvPr/>
        </p:nvSpPr>
        <p:spPr bwMode="auto">
          <a:xfrm flipH="1">
            <a:off x="1993900" y="3565525"/>
            <a:ext cx="292100" cy="1077913"/>
          </a:xfrm>
          <a:prstGeom prst="line">
            <a:avLst/>
          </a:prstGeom>
          <a:noFill/>
          <a:ln w="50800">
            <a:solidFill>
              <a:srgbClr val="FF0000"/>
            </a:solidFill>
            <a:prstDash val="sysDot"/>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2725" name="Line 629"/>
          <p:cNvSpPr>
            <a:spLocks noChangeShapeType="1"/>
          </p:cNvSpPr>
          <p:nvPr/>
        </p:nvSpPr>
        <p:spPr bwMode="auto">
          <a:xfrm flipH="1" flipV="1">
            <a:off x="685800" y="4038600"/>
            <a:ext cx="1206500" cy="714375"/>
          </a:xfrm>
          <a:prstGeom prst="line">
            <a:avLst/>
          </a:prstGeom>
          <a:noFill/>
          <a:ln w="50800">
            <a:solidFill>
              <a:srgbClr val="FF0000"/>
            </a:solidFill>
            <a:prstDash val="sysDot"/>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2727" name="Line 631"/>
          <p:cNvSpPr>
            <a:spLocks noChangeShapeType="1"/>
          </p:cNvSpPr>
          <p:nvPr/>
        </p:nvSpPr>
        <p:spPr bwMode="auto">
          <a:xfrm>
            <a:off x="2908300" y="3406775"/>
            <a:ext cx="4025900" cy="0"/>
          </a:xfrm>
          <a:prstGeom prst="line">
            <a:avLst/>
          </a:prstGeom>
          <a:noFill/>
          <a:ln w="50800">
            <a:solidFill>
              <a:srgbClr val="FF0000"/>
            </a:solidFill>
            <a:prstDash val="sysDot"/>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2728" name="Line 632"/>
          <p:cNvSpPr>
            <a:spLocks noChangeShapeType="1"/>
          </p:cNvSpPr>
          <p:nvPr/>
        </p:nvSpPr>
        <p:spPr bwMode="auto">
          <a:xfrm flipV="1">
            <a:off x="7397750" y="2759075"/>
            <a:ext cx="1282700" cy="642938"/>
          </a:xfrm>
          <a:prstGeom prst="line">
            <a:avLst/>
          </a:prstGeom>
          <a:noFill/>
          <a:ln w="50800">
            <a:solidFill>
              <a:srgbClr val="FF0000"/>
            </a:solidFill>
            <a:prstDash val="sysDot"/>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11335" name="Group 634"/>
          <p:cNvGrpSpPr>
            <a:grpSpLocks/>
          </p:cNvGrpSpPr>
          <p:nvPr/>
        </p:nvGrpSpPr>
        <p:grpSpPr bwMode="auto">
          <a:xfrm>
            <a:off x="1143000" y="2622550"/>
            <a:ext cx="820738" cy="1512888"/>
            <a:chOff x="720" y="1690"/>
            <a:chExt cx="517" cy="999"/>
          </a:xfrm>
        </p:grpSpPr>
        <p:sp>
          <p:nvSpPr>
            <p:cNvPr id="11341" name="Oval 635"/>
            <p:cNvSpPr>
              <a:spLocks noChangeArrowheads="1"/>
            </p:cNvSpPr>
            <p:nvPr/>
          </p:nvSpPr>
          <p:spPr bwMode="auto">
            <a:xfrm>
              <a:off x="860" y="1690"/>
              <a:ext cx="177" cy="527"/>
            </a:xfrm>
            <a:prstGeom prst="ellipse">
              <a:avLst/>
            </a:prstGeom>
            <a:solidFill>
              <a:srgbClr val="A3F25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1342" name="Oval 636"/>
            <p:cNvSpPr>
              <a:spLocks noChangeArrowheads="1"/>
            </p:cNvSpPr>
            <p:nvPr/>
          </p:nvSpPr>
          <p:spPr bwMode="auto">
            <a:xfrm>
              <a:off x="938" y="1748"/>
              <a:ext cx="176" cy="529"/>
            </a:xfrm>
            <a:prstGeom prst="ellipse">
              <a:avLst/>
            </a:prstGeom>
            <a:solidFill>
              <a:srgbClr val="A3F25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1343" name="Oval 637"/>
            <p:cNvSpPr>
              <a:spLocks noChangeArrowheads="1"/>
            </p:cNvSpPr>
            <p:nvPr/>
          </p:nvSpPr>
          <p:spPr bwMode="auto">
            <a:xfrm>
              <a:off x="759" y="1809"/>
              <a:ext cx="175" cy="524"/>
            </a:xfrm>
            <a:prstGeom prst="ellipse">
              <a:avLst/>
            </a:prstGeom>
            <a:solidFill>
              <a:srgbClr val="A3F25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1344" name="Oval 638"/>
            <p:cNvSpPr>
              <a:spLocks noChangeArrowheads="1"/>
            </p:cNvSpPr>
            <p:nvPr/>
          </p:nvSpPr>
          <p:spPr bwMode="auto">
            <a:xfrm>
              <a:off x="1059" y="1926"/>
              <a:ext cx="178" cy="527"/>
            </a:xfrm>
            <a:prstGeom prst="ellipse">
              <a:avLst/>
            </a:prstGeom>
            <a:solidFill>
              <a:srgbClr val="A3F25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1345" name="Oval 639"/>
            <p:cNvSpPr>
              <a:spLocks noChangeArrowheads="1"/>
            </p:cNvSpPr>
            <p:nvPr/>
          </p:nvSpPr>
          <p:spPr bwMode="auto">
            <a:xfrm>
              <a:off x="980" y="2046"/>
              <a:ext cx="176" cy="524"/>
            </a:xfrm>
            <a:prstGeom prst="ellipse">
              <a:avLst/>
            </a:prstGeom>
            <a:solidFill>
              <a:srgbClr val="A3F25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1346" name="Oval 640"/>
            <p:cNvSpPr>
              <a:spLocks noChangeArrowheads="1"/>
            </p:cNvSpPr>
            <p:nvPr/>
          </p:nvSpPr>
          <p:spPr bwMode="auto">
            <a:xfrm>
              <a:off x="720" y="2046"/>
              <a:ext cx="174" cy="524"/>
            </a:xfrm>
            <a:prstGeom prst="ellipse">
              <a:avLst/>
            </a:prstGeom>
            <a:solidFill>
              <a:srgbClr val="A3F25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1347" name="Oval 641"/>
            <p:cNvSpPr>
              <a:spLocks noChangeArrowheads="1"/>
            </p:cNvSpPr>
            <p:nvPr/>
          </p:nvSpPr>
          <p:spPr bwMode="auto">
            <a:xfrm>
              <a:off x="798" y="2046"/>
              <a:ext cx="177" cy="524"/>
            </a:xfrm>
            <a:prstGeom prst="ellipse">
              <a:avLst/>
            </a:prstGeom>
            <a:solidFill>
              <a:srgbClr val="A3F25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1348" name="Oval 642"/>
            <p:cNvSpPr>
              <a:spLocks noChangeArrowheads="1"/>
            </p:cNvSpPr>
            <p:nvPr/>
          </p:nvSpPr>
          <p:spPr bwMode="auto">
            <a:xfrm>
              <a:off x="898" y="2162"/>
              <a:ext cx="177" cy="527"/>
            </a:xfrm>
            <a:prstGeom prst="ellipse">
              <a:avLst/>
            </a:prstGeom>
            <a:solidFill>
              <a:srgbClr val="A3F25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1349" name="Freeform 643"/>
            <p:cNvSpPr>
              <a:spLocks/>
            </p:cNvSpPr>
            <p:nvPr/>
          </p:nvSpPr>
          <p:spPr bwMode="auto">
            <a:xfrm>
              <a:off x="777" y="1745"/>
              <a:ext cx="402" cy="887"/>
            </a:xfrm>
            <a:custGeom>
              <a:avLst/>
              <a:gdLst>
                <a:gd name="T0" fmla="*/ 39 w 402"/>
                <a:gd name="T1" fmla="*/ 236 h 887"/>
                <a:gd name="T2" fmla="*/ 140 w 402"/>
                <a:gd name="T3" fmla="*/ 0 h 887"/>
                <a:gd name="T4" fmla="*/ 240 w 402"/>
                <a:gd name="T5" fmla="*/ 58 h 887"/>
                <a:gd name="T6" fmla="*/ 401 w 402"/>
                <a:gd name="T7" fmla="*/ 354 h 887"/>
                <a:gd name="T8" fmla="*/ 401 w 402"/>
                <a:gd name="T9" fmla="*/ 590 h 887"/>
                <a:gd name="T10" fmla="*/ 321 w 402"/>
                <a:gd name="T11" fmla="*/ 708 h 887"/>
                <a:gd name="T12" fmla="*/ 220 w 402"/>
                <a:gd name="T13" fmla="*/ 886 h 887"/>
                <a:gd name="T14" fmla="*/ 0 w 402"/>
                <a:gd name="T15" fmla="*/ 708 h 887"/>
                <a:gd name="T16" fmla="*/ 0 w 402"/>
                <a:gd name="T17" fmla="*/ 295 h 887"/>
                <a:gd name="T18" fmla="*/ 39 w 402"/>
                <a:gd name="T19" fmla="*/ 236 h 88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02" h="887">
                  <a:moveTo>
                    <a:pt x="39" y="236"/>
                  </a:moveTo>
                  <a:lnTo>
                    <a:pt x="140" y="0"/>
                  </a:lnTo>
                  <a:lnTo>
                    <a:pt x="240" y="58"/>
                  </a:lnTo>
                  <a:lnTo>
                    <a:pt x="401" y="354"/>
                  </a:lnTo>
                  <a:lnTo>
                    <a:pt x="401" y="590"/>
                  </a:lnTo>
                  <a:lnTo>
                    <a:pt x="321" y="708"/>
                  </a:lnTo>
                  <a:lnTo>
                    <a:pt x="220" y="886"/>
                  </a:lnTo>
                  <a:lnTo>
                    <a:pt x="0" y="708"/>
                  </a:lnTo>
                  <a:lnTo>
                    <a:pt x="0" y="295"/>
                  </a:lnTo>
                  <a:lnTo>
                    <a:pt x="39" y="236"/>
                  </a:lnTo>
                </a:path>
              </a:pathLst>
            </a:custGeom>
            <a:solidFill>
              <a:srgbClr val="A3F25F"/>
            </a:soli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1336" name="Rectangle 644"/>
          <p:cNvSpPr>
            <a:spLocks noChangeArrowheads="1"/>
          </p:cNvSpPr>
          <p:nvPr/>
        </p:nvSpPr>
        <p:spPr bwMode="auto">
          <a:xfrm>
            <a:off x="1285875" y="3132138"/>
            <a:ext cx="611188"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pPr algn="ctr"/>
            <a:r>
              <a:rPr lang="en-US" altLang="en-US" sz="1600" b="1">
                <a:solidFill>
                  <a:schemeClr val="bg1"/>
                </a:solidFill>
              </a:rPr>
              <a:t>Base</a:t>
            </a:r>
          </a:p>
          <a:p>
            <a:pPr algn="ctr"/>
            <a:r>
              <a:rPr lang="en-US" altLang="en-US" sz="1600" b="1">
                <a:solidFill>
                  <a:schemeClr val="bg1"/>
                </a:solidFill>
              </a:rPr>
              <a:t>LAN</a:t>
            </a:r>
          </a:p>
        </p:txBody>
      </p:sp>
      <p:sp>
        <p:nvSpPr>
          <p:cNvPr id="132745" name="Line 649"/>
          <p:cNvSpPr>
            <a:spLocks noChangeShapeType="1"/>
          </p:cNvSpPr>
          <p:nvPr/>
        </p:nvSpPr>
        <p:spPr bwMode="auto">
          <a:xfrm>
            <a:off x="990600" y="3962400"/>
            <a:ext cx="1206500" cy="838200"/>
          </a:xfrm>
          <a:prstGeom prst="line">
            <a:avLst/>
          </a:prstGeom>
          <a:noFill/>
          <a:ln w="50800">
            <a:solidFill>
              <a:schemeClr val="tx2"/>
            </a:solidFill>
            <a:prstDash val="sysDot"/>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2746" name="Line 650"/>
          <p:cNvSpPr>
            <a:spLocks noChangeShapeType="1"/>
          </p:cNvSpPr>
          <p:nvPr/>
        </p:nvSpPr>
        <p:spPr bwMode="auto">
          <a:xfrm flipH="1" flipV="1">
            <a:off x="914400" y="4038600"/>
            <a:ext cx="914400" cy="719138"/>
          </a:xfrm>
          <a:prstGeom prst="line">
            <a:avLst/>
          </a:prstGeom>
          <a:noFill/>
          <a:ln w="50800">
            <a:solidFill>
              <a:schemeClr val="tx2"/>
            </a:solidFill>
            <a:prstDash val="sysDot"/>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339" name="Line 656"/>
          <p:cNvSpPr>
            <a:spLocks noChangeShapeType="1"/>
          </p:cNvSpPr>
          <p:nvPr/>
        </p:nvSpPr>
        <p:spPr bwMode="auto">
          <a:xfrm>
            <a:off x="3657600" y="1447800"/>
            <a:ext cx="0" cy="5181600"/>
          </a:xfrm>
          <a:prstGeom prst="line">
            <a:avLst/>
          </a:prstGeom>
          <a:noFill/>
          <a:ln w="381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2726" name="Line 630"/>
          <p:cNvSpPr>
            <a:spLocks noChangeShapeType="1"/>
          </p:cNvSpPr>
          <p:nvPr/>
        </p:nvSpPr>
        <p:spPr bwMode="auto">
          <a:xfrm flipV="1">
            <a:off x="920750" y="3340100"/>
            <a:ext cx="1435100" cy="279400"/>
          </a:xfrm>
          <a:prstGeom prst="line">
            <a:avLst/>
          </a:prstGeom>
          <a:noFill/>
          <a:ln w="50800">
            <a:solidFill>
              <a:srgbClr val="FF0000"/>
            </a:solidFill>
            <a:prstDash val="sysDot"/>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32712"/>
                                        </p:tgtEl>
                                        <p:attrNameLst>
                                          <p:attrName>style.visibility</p:attrName>
                                        </p:attrNameLst>
                                      </p:cBhvr>
                                      <p:to>
                                        <p:strVal val="visible"/>
                                      </p:to>
                                    </p:set>
                                  </p:childTnLst>
                                  <p:subTnLst>
                                    <p:set>
                                      <p:cBhvr override="childStyle">
                                        <p:cTn dur="1" fill="hold" display="0" masterRel="nextClick" afterEffect="1"/>
                                        <p:tgtEl>
                                          <p:spTgt spid="132712"/>
                                        </p:tgtEl>
                                        <p:attrNameLst>
                                          <p:attrName>style.visibility</p:attrName>
                                        </p:attrNameLst>
                                      </p:cBhvr>
                                      <p:to>
                                        <p:strVal val="hidden"/>
                                      </p:to>
                                    </p:set>
                                  </p:sub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32713"/>
                                        </p:tgtEl>
                                        <p:attrNameLst>
                                          <p:attrName>style.visibility</p:attrName>
                                        </p:attrNameLst>
                                      </p:cBhvr>
                                      <p:to>
                                        <p:strVal val="visible"/>
                                      </p:to>
                                    </p:set>
                                  </p:childTnLst>
                                  <p:subTnLst>
                                    <p:set>
                                      <p:cBhvr override="childStyle">
                                        <p:cTn dur="1" fill="hold" display="0" masterRel="nextClick" afterEffect="1"/>
                                        <p:tgtEl>
                                          <p:spTgt spid="132713"/>
                                        </p:tgtEl>
                                        <p:attrNameLst>
                                          <p:attrName>style.visibility</p:attrName>
                                        </p:attrNameLst>
                                      </p:cBhvr>
                                      <p:to>
                                        <p:strVal val="hidden"/>
                                      </p:to>
                                    </p:set>
                                  </p:sub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32714"/>
                                        </p:tgtEl>
                                        <p:attrNameLst>
                                          <p:attrName>style.visibility</p:attrName>
                                        </p:attrNameLst>
                                      </p:cBhvr>
                                      <p:to>
                                        <p:strVal val="visible"/>
                                      </p:to>
                                    </p:set>
                                  </p:childTnLst>
                                  <p:subTnLst>
                                    <p:set>
                                      <p:cBhvr override="childStyle">
                                        <p:cTn dur="1" fill="hold" display="0" masterRel="nextClick" afterEffect="1"/>
                                        <p:tgtEl>
                                          <p:spTgt spid="132714"/>
                                        </p:tgtEl>
                                        <p:attrNameLst>
                                          <p:attrName>style.visibility</p:attrName>
                                        </p:attrNameLst>
                                      </p:cBhvr>
                                      <p:to>
                                        <p:strVal val="hidden"/>
                                      </p:to>
                                    </p:set>
                                  </p:sub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32715"/>
                                        </p:tgtEl>
                                        <p:attrNameLst>
                                          <p:attrName>style.visibility</p:attrName>
                                        </p:attrNameLst>
                                      </p:cBhvr>
                                      <p:to>
                                        <p:strVal val="visible"/>
                                      </p:to>
                                    </p:set>
                                  </p:childTnLst>
                                  <p:subTnLst>
                                    <p:set>
                                      <p:cBhvr override="childStyle">
                                        <p:cTn dur="1" fill="hold" display="0" masterRel="nextClick" afterEffect="1"/>
                                        <p:tgtEl>
                                          <p:spTgt spid="132715"/>
                                        </p:tgtEl>
                                        <p:attrNameLst>
                                          <p:attrName>style.visibility</p:attrName>
                                        </p:attrNameLst>
                                      </p:cBhvr>
                                      <p:to>
                                        <p:strVal val="hidden"/>
                                      </p:to>
                                    </p:set>
                                  </p:sub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132716"/>
                                        </p:tgtEl>
                                        <p:attrNameLst>
                                          <p:attrName>style.visibility</p:attrName>
                                        </p:attrNameLst>
                                      </p:cBhvr>
                                      <p:to>
                                        <p:strVal val="visible"/>
                                      </p:to>
                                    </p:set>
                                  </p:childTnLst>
                                  <p:subTnLst>
                                    <p:set>
                                      <p:cBhvr override="childStyle">
                                        <p:cTn dur="1" fill="hold" display="0" masterRel="nextClick" afterEffect="1"/>
                                        <p:tgtEl>
                                          <p:spTgt spid="132716"/>
                                        </p:tgtEl>
                                        <p:attrNameLst>
                                          <p:attrName>style.visibility</p:attrName>
                                        </p:attrNameLst>
                                      </p:cBhvr>
                                      <p:to>
                                        <p:strVal val="hidden"/>
                                      </p:to>
                                    </p:set>
                                  </p:sub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132717"/>
                                        </p:tgtEl>
                                        <p:attrNameLst>
                                          <p:attrName>style.visibility</p:attrName>
                                        </p:attrNameLst>
                                      </p:cBhvr>
                                      <p:to>
                                        <p:strVal val="visible"/>
                                      </p:to>
                                    </p:set>
                                  </p:childTnLst>
                                  <p:subTnLst>
                                    <p:set>
                                      <p:cBhvr override="childStyle">
                                        <p:cTn dur="1" fill="hold" display="0" masterRel="nextClick" afterEffect="1"/>
                                        <p:tgtEl>
                                          <p:spTgt spid="132717"/>
                                        </p:tgtEl>
                                        <p:attrNameLst>
                                          <p:attrName>style.visibility</p:attrName>
                                        </p:attrNameLst>
                                      </p:cBhvr>
                                      <p:to>
                                        <p:strVal val="hidden"/>
                                      </p:to>
                                    </p:set>
                                  </p:sub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132718"/>
                                        </p:tgtEl>
                                        <p:attrNameLst>
                                          <p:attrName>style.visibility</p:attrName>
                                        </p:attrNameLst>
                                      </p:cBhvr>
                                      <p:to>
                                        <p:strVal val="visible"/>
                                      </p:to>
                                    </p:set>
                                  </p:childTnLst>
                                  <p:subTnLst>
                                    <p:set>
                                      <p:cBhvr override="childStyle">
                                        <p:cTn dur="1" fill="hold" display="0" masterRel="nextClick" afterEffect="1"/>
                                        <p:tgtEl>
                                          <p:spTgt spid="132718"/>
                                        </p:tgtEl>
                                        <p:attrNameLst>
                                          <p:attrName>style.visibility</p:attrName>
                                        </p:attrNameLst>
                                      </p:cBhvr>
                                      <p:to>
                                        <p:strVal val="hidden"/>
                                      </p:to>
                                    </p:set>
                                  </p:sub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132719"/>
                                        </p:tgtEl>
                                        <p:attrNameLst>
                                          <p:attrName>style.visibility</p:attrName>
                                        </p:attrNameLst>
                                      </p:cBhvr>
                                      <p:to>
                                        <p:strVal val="visible"/>
                                      </p:to>
                                    </p:set>
                                  </p:childTnLst>
                                  <p:subTnLst>
                                    <p:set>
                                      <p:cBhvr override="childStyle">
                                        <p:cTn dur="1" fill="hold" display="0" masterRel="nextClick" afterEffect="1"/>
                                        <p:tgtEl>
                                          <p:spTgt spid="132719"/>
                                        </p:tgtEl>
                                        <p:attrNameLst>
                                          <p:attrName>style.visibility</p:attrName>
                                        </p:attrNameLst>
                                      </p:cBhvr>
                                      <p:to>
                                        <p:strVal val="hidden"/>
                                      </p:to>
                                    </p:set>
                                  </p:sub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132720"/>
                                        </p:tgtEl>
                                        <p:attrNameLst>
                                          <p:attrName>style.visibility</p:attrName>
                                        </p:attrNameLst>
                                      </p:cBhvr>
                                      <p:to>
                                        <p:strVal val="visible"/>
                                      </p:to>
                                    </p:set>
                                  </p:childTnLst>
                                  <p:subTnLst>
                                    <p:set>
                                      <p:cBhvr override="childStyle">
                                        <p:cTn dur="1" fill="hold" display="0" masterRel="nextClick" afterEffect="1"/>
                                        <p:tgtEl>
                                          <p:spTgt spid="132720"/>
                                        </p:tgtEl>
                                        <p:attrNameLst>
                                          <p:attrName>style.visibility</p:attrName>
                                        </p:attrNameLst>
                                      </p:cBhvr>
                                      <p:to>
                                        <p:strVal val="hidden"/>
                                      </p:to>
                                    </p:set>
                                  </p:sub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grpId="0" nodeType="clickEffect">
                                  <p:stCondLst>
                                    <p:cond delay="0"/>
                                  </p:stCondLst>
                                  <p:childTnLst>
                                    <p:set>
                                      <p:cBhvr>
                                        <p:cTn id="42" dur="1" fill="hold">
                                          <p:stCondLst>
                                            <p:cond delay="499"/>
                                          </p:stCondLst>
                                        </p:cTn>
                                        <p:tgtEl>
                                          <p:spTgt spid="132721"/>
                                        </p:tgtEl>
                                        <p:attrNameLst>
                                          <p:attrName>style.visibility</p:attrName>
                                        </p:attrNameLst>
                                      </p:cBhvr>
                                      <p:to>
                                        <p:strVal val="visible"/>
                                      </p:to>
                                    </p:set>
                                  </p:childTnLst>
                                  <p:subTnLst>
                                    <p:set>
                                      <p:cBhvr override="childStyle">
                                        <p:cTn dur="1" fill="hold" display="0" masterRel="nextClick" afterEffect="1"/>
                                        <p:tgtEl>
                                          <p:spTgt spid="132721"/>
                                        </p:tgtEl>
                                        <p:attrNameLst>
                                          <p:attrName>style.visibility</p:attrName>
                                        </p:attrNameLst>
                                      </p:cBhvr>
                                      <p:to>
                                        <p:strVal val="hidden"/>
                                      </p:to>
                                    </p:set>
                                  </p:sub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ntr" presetSubtype="0" fill="hold" grpId="0" nodeType="clickEffect">
                                  <p:stCondLst>
                                    <p:cond delay="0"/>
                                  </p:stCondLst>
                                  <p:childTnLst>
                                    <p:set>
                                      <p:cBhvr>
                                        <p:cTn id="46" dur="1" fill="hold">
                                          <p:stCondLst>
                                            <p:cond delay="499"/>
                                          </p:stCondLst>
                                        </p:cTn>
                                        <p:tgtEl>
                                          <p:spTgt spid="132722"/>
                                        </p:tgtEl>
                                        <p:attrNameLst>
                                          <p:attrName>style.visibility</p:attrName>
                                        </p:attrNameLst>
                                      </p:cBhvr>
                                      <p:to>
                                        <p:strVal val="visible"/>
                                      </p:to>
                                    </p:set>
                                  </p:childTnLst>
                                  <p:subTnLst>
                                    <p:set>
                                      <p:cBhvr override="childStyle">
                                        <p:cTn dur="1" fill="hold" display="0" masterRel="nextClick" afterEffect="1"/>
                                        <p:tgtEl>
                                          <p:spTgt spid="132722"/>
                                        </p:tgtEl>
                                        <p:attrNameLst>
                                          <p:attrName>style.visibility</p:attrName>
                                        </p:attrNameLst>
                                      </p:cBhvr>
                                      <p:to>
                                        <p:strVal val="hidden"/>
                                      </p:to>
                                    </p:set>
                                  </p:subTnLst>
                                </p:cTn>
                              </p:par>
                            </p:childTnLst>
                          </p:cTn>
                        </p:par>
                      </p:childTnLst>
                    </p:cTn>
                  </p:par>
                  <p:par>
                    <p:cTn id="47" fill="hold" nodeType="clickPar">
                      <p:stCondLst>
                        <p:cond delay="indefinite"/>
                      </p:stCondLst>
                      <p:childTnLst>
                        <p:par>
                          <p:cTn id="48" fill="hold" nodeType="withGroup">
                            <p:stCondLst>
                              <p:cond delay="0"/>
                            </p:stCondLst>
                            <p:childTnLst>
                              <p:par>
                                <p:cTn id="49" presetID="1" presetClass="entr" presetSubtype="0" fill="hold" grpId="0" nodeType="clickEffect">
                                  <p:stCondLst>
                                    <p:cond delay="0"/>
                                  </p:stCondLst>
                                  <p:childTnLst>
                                    <p:set>
                                      <p:cBhvr>
                                        <p:cTn id="50" dur="1" fill="hold">
                                          <p:stCondLst>
                                            <p:cond delay="499"/>
                                          </p:stCondLst>
                                        </p:cTn>
                                        <p:tgtEl>
                                          <p:spTgt spid="132723"/>
                                        </p:tgtEl>
                                        <p:attrNameLst>
                                          <p:attrName>style.visibility</p:attrName>
                                        </p:attrNameLst>
                                      </p:cBhvr>
                                      <p:to>
                                        <p:strVal val="visible"/>
                                      </p:to>
                                    </p:set>
                                  </p:childTnLst>
                                  <p:subTnLst>
                                    <p:set>
                                      <p:cBhvr override="childStyle">
                                        <p:cTn dur="1" fill="hold" display="0" masterRel="nextClick" afterEffect="1"/>
                                        <p:tgtEl>
                                          <p:spTgt spid="132723"/>
                                        </p:tgtEl>
                                        <p:attrNameLst>
                                          <p:attrName>style.visibility</p:attrName>
                                        </p:attrNameLst>
                                      </p:cBhvr>
                                      <p:to>
                                        <p:strVal val="hidden"/>
                                      </p:to>
                                    </p:set>
                                  </p:subTnLst>
                                </p:cTn>
                              </p:par>
                            </p:childTnLst>
                          </p:cTn>
                        </p:par>
                      </p:childTnLst>
                    </p:cTn>
                  </p:par>
                  <p:par>
                    <p:cTn id="51" fill="hold" nodeType="clickPar">
                      <p:stCondLst>
                        <p:cond delay="indefinite"/>
                      </p:stCondLst>
                      <p:childTnLst>
                        <p:par>
                          <p:cTn id="52" fill="hold" nodeType="withGroup">
                            <p:stCondLst>
                              <p:cond delay="0"/>
                            </p:stCondLst>
                            <p:childTnLst>
                              <p:par>
                                <p:cTn id="53" presetID="1" presetClass="entr" presetSubtype="0" fill="hold" grpId="0" nodeType="clickEffect">
                                  <p:stCondLst>
                                    <p:cond delay="0"/>
                                  </p:stCondLst>
                                  <p:childTnLst>
                                    <p:set>
                                      <p:cBhvr>
                                        <p:cTn id="54" dur="1" fill="hold">
                                          <p:stCondLst>
                                            <p:cond delay="499"/>
                                          </p:stCondLst>
                                        </p:cTn>
                                        <p:tgtEl>
                                          <p:spTgt spid="132724"/>
                                        </p:tgtEl>
                                        <p:attrNameLst>
                                          <p:attrName>style.visibility</p:attrName>
                                        </p:attrNameLst>
                                      </p:cBhvr>
                                      <p:to>
                                        <p:strVal val="visible"/>
                                      </p:to>
                                    </p:set>
                                  </p:childTnLst>
                                  <p:subTnLst>
                                    <p:set>
                                      <p:cBhvr override="childStyle">
                                        <p:cTn dur="1" fill="hold" display="0" masterRel="nextClick" afterEffect="1"/>
                                        <p:tgtEl>
                                          <p:spTgt spid="132724"/>
                                        </p:tgtEl>
                                        <p:attrNameLst>
                                          <p:attrName>style.visibility</p:attrName>
                                        </p:attrNameLst>
                                      </p:cBhvr>
                                      <p:to>
                                        <p:strVal val="hidden"/>
                                      </p:to>
                                    </p:set>
                                  </p:subTnLst>
                                </p:cTn>
                              </p:par>
                            </p:childTnLst>
                          </p:cTn>
                        </p:par>
                      </p:childTnLst>
                    </p:cTn>
                  </p:par>
                  <p:par>
                    <p:cTn id="55" fill="hold" nodeType="clickPar">
                      <p:stCondLst>
                        <p:cond delay="indefinite"/>
                      </p:stCondLst>
                      <p:childTnLst>
                        <p:par>
                          <p:cTn id="56" fill="hold" nodeType="withGroup">
                            <p:stCondLst>
                              <p:cond delay="0"/>
                            </p:stCondLst>
                            <p:childTnLst>
                              <p:par>
                                <p:cTn id="57" presetID="1" presetClass="entr" presetSubtype="0" fill="hold" grpId="0" nodeType="clickEffect">
                                  <p:stCondLst>
                                    <p:cond delay="0"/>
                                  </p:stCondLst>
                                  <p:childTnLst>
                                    <p:set>
                                      <p:cBhvr>
                                        <p:cTn id="58" dur="1" fill="hold">
                                          <p:stCondLst>
                                            <p:cond delay="499"/>
                                          </p:stCondLst>
                                        </p:cTn>
                                        <p:tgtEl>
                                          <p:spTgt spid="132725"/>
                                        </p:tgtEl>
                                        <p:attrNameLst>
                                          <p:attrName>style.visibility</p:attrName>
                                        </p:attrNameLst>
                                      </p:cBhvr>
                                      <p:to>
                                        <p:strVal val="visible"/>
                                      </p:to>
                                    </p:set>
                                  </p:childTnLst>
                                  <p:subTnLst>
                                    <p:set>
                                      <p:cBhvr override="childStyle">
                                        <p:cTn dur="1" fill="hold" display="0" masterRel="nextClick" afterEffect="1"/>
                                        <p:tgtEl>
                                          <p:spTgt spid="132725"/>
                                        </p:tgtEl>
                                        <p:attrNameLst>
                                          <p:attrName>style.visibility</p:attrName>
                                        </p:attrNameLst>
                                      </p:cBhvr>
                                      <p:to>
                                        <p:strVal val="hidden"/>
                                      </p:to>
                                    </p:set>
                                  </p:subTnLst>
                                </p:cTn>
                              </p:par>
                            </p:childTnLst>
                          </p:cTn>
                        </p:par>
                      </p:childTnLst>
                    </p:cTn>
                  </p:par>
                  <p:par>
                    <p:cTn id="59" fill="hold" nodeType="clickPar">
                      <p:stCondLst>
                        <p:cond delay="indefinite"/>
                      </p:stCondLst>
                      <p:childTnLst>
                        <p:par>
                          <p:cTn id="60" fill="hold" nodeType="withGroup">
                            <p:stCondLst>
                              <p:cond delay="0"/>
                            </p:stCondLst>
                            <p:childTnLst>
                              <p:par>
                                <p:cTn id="61" presetID="1" presetClass="entr" presetSubtype="0" fill="hold" grpId="0" nodeType="clickEffect">
                                  <p:stCondLst>
                                    <p:cond delay="0"/>
                                  </p:stCondLst>
                                  <p:childTnLst>
                                    <p:set>
                                      <p:cBhvr>
                                        <p:cTn id="62" dur="1" fill="hold">
                                          <p:stCondLst>
                                            <p:cond delay="499"/>
                                          </p:stCondLst>
                                        </p:cTn>
                                        <p:tgtEl>
                                          <p:spTgt spid="132726"/>
                                        </p:tgtEl>
                                        <p:attrNameLst>
                                          <p:attrName>style.visibility</p:attrName>
                                        </p:attrNameLst>
                                      </p:cBhvr>
                                      <p:to>
                                        <p:strVal val="visible"/>
                                      </p:to>
                                    </p:set>
                                  </p:childTnLst>
                                </p:cTn>
                              </p:par>
                            </p:childTnLst>
                          </p:cTn>
                        </p:par>
                      </p:childTnLst>
                    </p:cTn>
                  </p:par>
                  <p:par>
                    <p:cTn id="63" fill="hold" nodeType="clickPar">
                      <p:stCondLst>
                        <p:cond delay="indefinite"/>
                      </p:stCondLst>
                      <p:childTnLst>
                        <p:par>
                          <p:cTn id="64" fill="hold" nodeType="withGroup">
                            <p:stCondLst>
                              <p:cond delay="0"/>
                            </p:stCondLst>
                            <p:childTnLst>
                              <p:par>
                                <p:cTn id="65" presetID="1" presetClass="entr" presetSubtype="0" fill="hold" grpId="0" nodeType="clickEffect">
                                  <p:stCondLst>
                                    <p:cond delay="0"/>
                                  </p:stCondLst>
                                  <p:childTnLst>
                                    <p:set>
                                      <p:cBhvr>
                                        <p:cTn id="66" dur="1" fill="hold">
                                          <p:stCondLst>
                                            <p:cond delay="499"/>
                                          </p:stCondLst>
                                        </p:cTn>
                                        <p:tgtEl>
                                          <p:spTgt spid="132727"/>
                                        </p:tgtEl>
                                        <p:attrNameLst>
                                          <p:attrName>style.visibility</p:attrName>
                                        </p:attrNameLst>
                                      </p:cBhvr>
                                      <p:to>
                                        <p:strVal val="visible"/>
                                      </p:to>
                                    </p:set>
                                  </p:childTnLst>
                                </p:cTn>
                              </p:par>
                            </p:childTnLst>
                          </p:cTn>
                        </p:par>
                      </p:childTnLst>
                    </p:cTn>
                  </p:par>
                  <p:par>
                    <p:cTn id="67" fill="hold" nodeType="clickPar">
                      <p:stCondLst>
                        <p:cond delay="indefinite"/>
                      </p:stCondLst>
                      <p:childTnLst>
                        <p:par>
                          <p:cTn id="68" fill="hold" nodeType="withGroup">
                            <p:stCondLst>
                              <p:cond delay="0"/>
                            </p:stCondLst>
                            <p:childTnLst>
                              <p:par>
                                <p:cTn id="69" presetID="1" presetClass="entr" presetSubtype="0" fill="hold" grpId="0" nodeType="clickEffect">
                                  <p:stCondLst>
                                    <p:cond delay="0"/>
                                  </p:stCondLst>
                                  <p:childTnLst>
                                    <p:set>
                                      <p:cBhvr>
                                        <p:cTn id="70" dur="1" fill="hold">
                                          <p:stCondLst>
                                            <p:cond delay="499"/>
                                          </p:stCondLst>
                                        </p:cTn>
                                        <p:tgtEl>
                                          <p:spTgt spid="132728"/>
                                        </p:tgtEl>
                                        <p:attrNameLst>
                                          <p:attrName>style.visibility</p:attrName>
                                        </p:attrNameLst>
                                      </p:cBhvr>
                                      <p:to>
                                        <p:strVal val="visible"/>
                                      </p:to>
                                    </p:set>
                                  </p:childTnLst>
                                </p:cTn>
                              </p:par>
                            </p:childTnLst>
                          </p:cTn>
                        </p:par>
                      </p:childTnLst>
                    </p:cTn>
                  </p:par>
                  <p:par>
                    <p:cTn id="71" fill="hold" nodeType="clickPar">
                      <p:stCondLst>
                        <p:cond delay="indefinite"/>
                      </p:stCondLst>
                      <p:childTnLst>
                        <p:par>
                          <p:cTn id="72" fill="hold" nodeType="withGroup">
                            <p:stCondLst>
                              <p:cond delay="0"/>
                            </p:stCondLst>
                            <p:childTnLst>
                              <p:par>
                                <p:cTn id="73" presetID="1" presetClass="entr" presetSubtype="0" fill="hold" grpId="0" nodeType="clickEffect">
                                  <p:stCondLst>
                                    <p:cond delay="0"/>
                                  </p:stCondLst>
                                  <p:childTnLst>
                                    <p:set>
                                      <p:cBhvr>
                                        <p:cTn id="74" dur="1" fill="hold">
                                          <p:stCondLst>
                                            <p:cond delay="499"/>
                                          </p:stCondLst>
                                        </p:cTn>
                                        <p:tgtEl>
                                          <p:spTgt spid="132745"/>
                                        </p:tgtEl>
                                        <p:attrNameLst>
                                          <p:attrName>style.visibility</p:attrName>
                                        </p:attrNameLst>
                                      </p:cBhvr>
                                      <p:to>
                                        <p:strVal val="visible"/>
                                      </p:to>
                                    </p:set>
                                  </p:childTnLst>
                                  <p:subTnLst>
                                    <p:audio>
                                      <p:cMediaNode>
                                        <p:cTn display="0" masterRel="sameClick">
                                          <p:stCondLst>
                                            <p:cond evt="begin" delay="0">
                                              <p:tn val="73"/>
                                            </p:cond>
                                          </p:stCondLst>
                                          <p:endCondLst>
                                            <p:cond evt="onStopAudio" delay="0">
                                              <p:tgtEl>
                                                <p:sldTgt/>
                                              </p:tgtEl>
                                            </p:cond>
                                          </p:endCondLst>
                                        </p:cTn>
                                        <p:tgtEl>
                                          <p:sndTgt r:embed="rId4" name="LASER.WAV"/>
                                        </p:tgtEl>
                                      </p:cMediaNode>
                                    </p:audio>
                                  </p:subTnLst>
                                </p:cTn>
                              </p:par>
                            </p:childTnLst>
                          </p:cTn>
                        </p:par>
                      </p:childTnLst>
                    </p:cTn>
                  </p:par>
                  <p:par>
                    <p:cTn id="75" fill="hold" nodeType="clickPar">
                      <p:stCondLst>
                        <p:cond delay="indefinite"/>
                      </p:stCondLst>
                      <p:childTnLst>
                        <p:par>
                          <p:cTn id="76" fill="hold" nodeType="withGroup">
                            <p:stCondLst>
                              <p:cond delay="0"/>
                            </p:stCondLst>
                            <p:childTnLst>
                              <p:par>
                                <p:cTn id="77" presetID="1" presetClass="entr" presetSubtype="0" fill="hold" grpId="0" nodeType="clickEffect">
                                  <p:stCondLst>
                                    <p:cond delay="0"/>
                                  </p:stCondLst>
                                  <p:childTnLst>
                                    <p:set>
                                      <p:cBhvr>
                                        <p:cTn id="78" dur="1" fill="hold">
                                          <p:stCondLst>
                                            <p:cond delay="499"/>
                                          </p:stCondLst>
                                        </p:cTn>
                                        <p:tgtEl>
                                          <p:spTgt spid="132746"/>
                                        </p:tgtEl>
                                        <p:attrNameLst>
                                          <p:attrName>style.visibility</p:attrName>
                                        </p:attrNameLst>
                                      </p:cBhvr>
                                      <p:to>
                                        <p:strVal val="visible"/>
                                      </p:to>
                                    </p:set>
                                  </p:childTnLst>
                                  <p:subTnLst>
                                    <p:audio>
                                      <p:cMediaNode>
                                        <p:cTn display="0" masterRel="sameClick">
                                          <p:stCondLst>
                                            <p:cond evt="begin" delay="0">
                                              <p:tn val="77"/>
                                            </p:cond>
                                          </p:stCondLst>
                                          <p:endCondLst>
                                            <p:cond evt="onStopAudio" delay="0">
                                              <p:tgtEl>
                                                <p:sldTgt/>
                                              </p:tgtEl>
                                            </p:cond>
                                          </p:endCondLst>
                                        </p:cTn>
                                        <p:tgtEl>
                                          <p:sndTgt r:embed="rId4" name="LASER.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712" grpId="0" animBg="1"/>
      <p:bldP spid="132713" grpId="0" animBg="1"/>
      <p:bldP spid="132714" grpId="0" animBg="1"/>
      <p:bldP spid="132715" grpId="0" animBg="1"/>
      <p:bldP spid="132716" grpId="0" animBg="1"/>
      <p:bldP spid="132717" grpId="0" animBg="1"/>
      <p:bldP spid="132718" grpId="0" animBg="1"/>
      <p:bldP spid="132719" grpId="0" animBg="1"/>
      <p:bldP spid="132720" grpId="0" animBg="1"/>
      <p:bldP spid="132721" grpId="0" animBg="1"/>
      <p:bldP spid="132722" grpId="0" animBg="1"/>
      <p:bldP spid="132723" grpId="0" animBg="1"/>
      <p:bldP spid="132724" grpId="0" animBg="1"/>
      <p:bldP spid="132725" grpId="0" animBg="1"/>
      <p:bldP spid="132727" grpId="0" animBg="1"/>
      <p:bldP spid="132728" grpId="0" animBg="1"/>
      <p:bldP spid="132745" grpId="0" animBg="1"/>
      <p:bldP spid="132746" grpId="0" animBg="1"/>
      <p:bldP spid="13272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Line 326"/>
          <p:cNvSpPr>
            <a:spLocks noChangeShapeType="1"/>
          </p:cNvSpPr>
          <p:nvPr/>
        </p:nvSpPr>
        <p:spPr bwMode="auto">
          <a:xfrm>
            <a:off x="4191000" y="5715000"/>
            <a:ext cx="2286000" cy="0"/>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12291" name="Group 439"/>
          <p:cNvGrpSpPr>
            <a:grpSpLocks/>
          </p:cNvGrpSpPr>
          <p:nvPr/>
        </p:nvGrpSpPr>
        <p:grpSpPr bwMode="auto">
          <a:xfrm>
            <a:off x="6400800" y="5334000"/>
            <a:ext cx="1633538" cy="1069975"/>
            <a:chOff x="4656" y="2816"/>
            <a:chExt cx="1029" cy="674"/>
          </a:xfrm>
        </p:grpSpPr>
        <p:graphicFrame>
          <p:nvGraphicFramePr>
            <p:cNvPr id="12417" name="Object 324"/>
            <p:cNvGraphicFramePr>
              <a:graphicFrameLocks/>
            </p:cNvGraphicFramePr>
            <p:nvPr/>
          </p:nvGraphicFramePr>
          <p:xfrm>
            <a:off x="4656" y="2880"/>
            <a:ext cx="480" cy="528"/>
          </p:xfrm>
          <a:graphic>
            <a:graphicData uri="http://schemas.openxmlformats.org/presentationml/2006/ole">
              <mc:AlternateContent xmlns:mc="http://schemas.openxmlformats.org/markup-compatibility/2006">
                <mc:Choice xmlns:v="urn:schemas-microsoft-com:vml" Requires="v">
                  <p:oleObj spid="_x0000_s12426" name="Clip" r:id="rId4" imgW="514350" imgH="647700" progId="MS_ClipArt_Gallery.2">
                    <p:embed/>
                  </p:oleObj>
                </mc:Choice>
                <mc:Fallback>
                  <p:oleObj name="Clip" r:id="rId4" imgW="514350" imgH="647700" progId="MS_ClipArt_Gallery.2">
                    <p:embed/>
                    <p:pic>
                      <p:nvPicPr>
                        <p:cNvPr id="0" name="Object 324"/>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56" y="2880"/>
                          <a:ext cx="480" cy="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2418" name="Text Box 330"/>
            <p:cNvSpPr txBox="1">
              <a:spLocks noChangeArrowheads="1"/>
            </p:cNvSpPr>
            <p:nvPr/>
          </p:nvSpPr>
          <p:spPr bwMode="auto">
            <a:xfrm>
              <a:off x="4896" y="2816"/>
              <a:ext cx="789" cy="6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699">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sz="1600" b="1">
                  <a:solidFill>
                    <a:schemeClr val="tx2"/>
                  </a:solidFill>
                </a:rPr>
                <a:t>INTERNAL</a:t>
              </a:r>
            </a:p>
            <a:p>
              <a:r>
                <a:rPr lang="en-US" altLang="en-US" sz="1600" b="1">
                  <a:solidFill>
                    <a:schemeClr val="tx2"/>
                  </a:solidFill>
                </a:rPr>
                <a:t>PRIMARY </a:t>
              </a:r>
              <a:br>
                <a:rPr lang="en-US" altLang="en-US" sz="1600" b="1">
                  <a:solidFill>
                    <a:schemeClr val="tx2"/>
                  </a:solidFill>
                </a:rPr>
              </a:br>
              <a:r>
                <a:rPr lang="en-US" altLang="en-US" sz="1600" b="1">
                  <a:solidFill>
                    <a:schemeClr val="tx2"/>
                  </a:solidFill>
                </a:rPr>
                <a:t>DNS</a:t>
              </a:r>
              <a:br>
                <a:rPr lang="en-US" altLang="en-US" sz="1600" b="1">
                  <a:solidFill>
                    <a:schemeClr val="tx2"/>
                  </a:solidFill>
                </a:rPr>
              </a:br>
              <a:r>
                <a:rPr lang="en-US" altLang="en-US" sz="1600" b="1">
                  <a:solidFill>
                    <a:schemeClr val="tx2"/>
                  </a:solidFill>
                </a:rPr>
                <a:t>SERVER</a:t>
              </a:r>
              <a:endParaRPr lang="en-US" altLang="en-US" sz="1600" b="1"/>
            </a:p>
          </p:txBody>
        </p:sp>
      </p:grpSp>
      <p:sp>
        <p:nvSpPr>
          <p:cNvPr id="12292" name="Rectangle 17"/>
          <p:cNvSpPr>
            <a:spLocks noChangeArrowheads="1"/>
          </p:cNvSpPr>
          <p:nvPr/>
        </p:nvSpPr>
        <p:spPr bwMode="auto">
          <a:xfrm>
            <a:off x="808038" y="58738"/>
            <a:ext cx="7934325" cy="96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2293" name="Rectangle 812"/>
          <p:cNvSpPr>
            <a:spLocks noChangeArrowheads="1"/>
          </p:cNvSpPr>
          <p:nvPr/>
        </p:nvSpPr>
        <p:spPr bwMode="auto">
          <a:xfrm>
            <a:off x="1166813" y="2414588"/>
            <a:ext cx="577850" cy="22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2294" name="Rectangle 814"/>
          <p:cNvSpPr>
            <a:spLocks noChangeArrowheads="1"/>
          </p:cNvSpPr>
          <p:nvPr/>
        </p:nvSpPr>
        <p:spPr bwMode="auto">
          <a:xfrm>
            <a:off x="1166813" y="2838450"/>
            <a:ext cx="493712" cy="22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2295" name="Rectangle 38"/>
          <p:cNvSpPr>
            <a:spLocks noChangeArrowheads="1"/>
          </p:cNvSpPr>
          <p:nvPr/>
        </p:nvSpPr>
        <p:spPr bwMode="auto">
          <a:xfrm>
            <a:off x="493713" y="3825875"/>
            <a:ext cx="317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sz="1000">
                <a:solidFill>
                  <a:srgbClr val="FAFD00"/>
                </a:solidFill>
              </a:rPr>
              <a:t> </a:t>
            </a:r>
            <a:endParaRPr lang="en-US" altLang="en-US" sz="2400"/>
          </a:p>
        </p:txBody>
      </p:sp>
      <p:sp>
        <p:nvSpPr>
          <p:cNvPr id="12296" name="Rectangle 70"/>
          <p:cNvSpPr>
            <a:spLocks noChangeArrowheads="1"/>
          </p:cNvSpPr>
          <p:nvPr/>
        </p:nvSpPr>
        <p:spPr bwMode="auto">
          <a:xfrm>
            <a:off x="557213" y="5329238"/>
            <a:ext cx="2133600" cy="1071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2297" name="Rectangle 187"/>
          <p:cNvSpPr>
            <a:spLocks noGrp="1" noChangeArrowheads="1"/>
          </p:cNvSpPr>
          <p:nvPr>
            <p:ph type="title" idx="4294967295"/>
          </p:nvPr>
        </p:nvSpPr>
        <p:spPr>
          <a:xfrm>
            <a:off x="1371600" y="228600"/>
            <a:ext cx="6477000" cy="838200"/>
          </a:xfrm>
        </p:spPr>
        <p:txBody>
          <a:bodyPr/>
          <a:lstStyle/>
          <a:p>
            <a:r>
              <a:rPr lang="en-US" altLang="en-US" sz="3200" b="0" smtClean="0"/>
              <a:t>Phase 2 System</a:t>
            </a:r>
            <a:br>
              <a:rPr lang="en-US" altLang="en-US" sz="3200" b="0" smtClean="0"/>
            </a:br>
            <a:r>
              <a:rPr lang="en-US" altLang="en-US" sz="3200" b="0" smtClean="0"/>
              <a:t>DNS Additions</a:t>
            </a:r>
          </a:p>
        </p:txBody>
      </p:sp>
      <p:sp>
        <p:nvSpPr>
          <p:cNvPr id="12298" name="Rectangle 91"/>
          <p:cNvSpPr>
            <a:spLocks noChangeArrowheads="1"/>
          </p:cNvSpPr>
          <p:nvPr/>
        </p:nvSpPr>
        <p:spPr bwMode="auto">
          <a:xfrm>
            <a:off x="1235075" y="1517650"/>
            <a:ext cx="1252538"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grpSp>
        <p:nvGrpSpPr>
          <p:cNvPr id="12299" name="Group 331"/>
          <p:cNvGrpSpPr>
            <a:grpSpLocks/>
          </p:cNvGrpSpPr>
          <p:nvPr/>
        </p:nvGrpSpPr>
        <p:grpSpPr bwMode="auto">
          <a:xfrm>
            <a:off x="2209800" y="1371600"/>
            <a:ext cx="2590800" cy="4559300"/>
            <a:chOff x="0" y="864"/>
            <a:chExt cx="1632" cy="2872"/>
          </a:xfrm>
        </p:grpSpPr>
        <p:sp>
          <p:nvSpPr>
            <p:cNvPr id="12313" name="Line 206"/>
            <p:cNvSpPr>
              <a:spLocks noChangeShapeType="1"/>
            </p:cNvSpPr>
            <p:nvPr/>
          </p:nvSpPr>
          <p:spPr bwMode="auto">
            <a:xfrm>
              <a:off x="1200" y="3024"/>
              <a:ext cx="0" cy="480"/>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14" name="Rectangle 191"/>
            <p:cNvSpPr>
              <a:spLocks noChangeArrowheads="1"/>
            </p:cNvSpPr>
            <p:nvPr/>
          </p:nvSpPr>
          <p:spPr bwMode="auto">
            <a:xfrm>
              <a:off x="0" y="2448"/>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pPr algn="ctr"/>
              <a:r>
                <a:rPr lang="en-US" altLang="en-US" sz="1600" b="1"/>
                <a:t>FIREWALLS</a:t>
              </a:r>
              <a:endParaRPr lang="en-US" altLang="en-US" sz="1000" b="1"/>
            </a:p>
          </p:txBody>
        </p:sp>
        <p:sp>
          <p:nvSpPr>
            <p:cNvPr id="12315" name="Line 207"/>
            <p:cNvSpPr>
              <a:spLocks noChangeShapeType="1"/>
            </p:cNvSpPr>
            <p:nvPr/>
          </p:nvSpPr>
          <p:spPr bwMode="auto">
            <a:xfrm>
              <a:off x="960" y="2640"/>
              <a:ext cx="192" cy="288"/>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16" name="Line 208"/>
            <p:cNvSpPr>
              <a:spLocks noChangeShapeType="1"/>
            </p:cNvSpPr>
            <p:nvPr/>
          </p:nvSpPr>
          <p:spPr bwMode="auto">
            <a:xfrm flipH="1">
              <a:off x="1248" y="2640"/>
              <a:ext cx="144" cy="288"/>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17" name="Line 209"/>
            <p:cNvSpPr>
              <a:spLocks noChangeShapeType="1"/>
            </p:cNvSpPr>
            <p:nvPr/>
          </p:nvSpPr>
          <p:spPr bwMode="auto">
            <a:xfrm flipH="1">
              <a:off x="1008" y="1968"/>
              <a:ext cx="144" cy="384"/>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18" name="Line 210"/>
            <p:cNvSpPr>
              <a:spLocks noChangeShapeType="1"/>
            </p:cNvSpPr>
            <p:nvPr/>
          </p:nvSpPr>
          <p:spPr bwMode="auto">
            <a:xfrm>
              <a:off x="1248" y="1968"/>
              <a:ext cx="144" cy="384"/>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19" name="Line 204"/>
            <p:cNvSpPr>
              <a:spLocks noChangeShapeType="1"/>
            </p:cNvSpPr>
            <p:nvPr/>
          </p:nvSpPr>
          <p:spPr bwMode="auto">
            <a:xfrm>
              <a:off x="1200" y="1248"/>
              <a:ext cx="0" cy="720"/>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12320" name="Group 26"/>
            <p:cNvGrpSpPr>
              <a:grpSpLocks/>
            </p:cNvGrpSpPr>
            <p:nvPr/>
          </p:nvGrpSpPr>
          <p:grpSpPr bwMode="auto">
            <a:xfrm>
              <a:off x="768" y="864"/>
              <a:ext cx="864" cy="432"/>
              <a:chOff x="866" y="906"/>
              <a:chExt cx="747" cy="301"/>
            </a:xfrm>
          </p:grpSpPr>
          <p:grpSp>
            <p:nvGrpSpPr>
              <p:cNvPr id="12353" name="Group 27"/>
              <p:cNvGrpSpPr>
                <a:grpSpLocks/>
              </p:cNvGrpSpPr>
              <p:nvPr/>
            </p:nvGrpSpPr>
            <p:grpSpPr bwMode="auto">
              <a:xfrm>
                <a:off x="866" y="906"/>
                <a:ext cx="747" cy="301"/>
                <a:chOff x="866" y="906"/>
                <a:chExt cx="747" cy="301"/>
              </a:xfrm>
            </p:grpSpPr>
            <p:grpSp>
              <p:nvGrpSpPr>
                <p:cNvPr id="12357" name="Group 28"/>
                <p:cNvGrpSpPr>
                  <a:grpSpLocks/>
                </p:cNvGrpSpPr>
                <p:nvPr/>
              </p:nvGrpSpPr>
              <p:grpSpPr bwMode="auto">
                <a:xfrm>
                  <a:off x="1304" y="934"/>
                  <a:ext cx="309" cy="259"/>
                  <a:chOff x="1304" y="934"/>
                  <a:chExt cx="309" cy="259"/>
                </a:xfrm>
              </p:grpSpPr>
              <p:grpSp>
                <p:nvGrpSpPr>
                  <p:cNvPr id="12387" name="Group 29"/>
                  <p:cNvGrpSpPr>
                    <a:grpSpLocks/>
                  </p:cNvGrpSpPr>
                  <p:nvPr/>
                </p:nvGrpSpPr>
                <p:grpSpPr bwMode="auto">
                  <a:xfrm>
                    <a:off x="1424" y="934"/>
                    <a:ext cx="189" cy="208"/>
                    <a:chOff x="1424" y="934"/>
                    <a:chExt cx="189" cy="208"/>
                  </a:xfrm>
                </p:grpSpPr>
                <p:grpSp>
                  <p:nvGrpSpPr>
                    <p:cNvPr id="12392" name="Group 30"/>
                    <p:cNvGrpSpPr>
                      <a:grpSpLocks/>
                    </p:cNvGrpSpPr>
                    <p:nvPr/>
                  </p:nvGrpSpPr>
                  <p:grpSpPr bwMode="auto">
                    <a:xfrm>
                      <a:off x="1473" y="963"/>
                      <a:ext cx="140" cy="151"/>
                      <a:chOff x="1473" y="963"/>
                      <a:chExt cx="140" cy="151"/>
                    </a:xfrm>
                  </p:grpSpPr>
                  <p:grpSp>
                    <p:nvGrpSpPr>
                      <p:cNvPr id="12402" name="Group 31"/>
                      <p:cNvGrpSpPr>
                        <a:grpSpLocks/>
                      </p:cNvGrpSpPr>
                      <p:nvPr/>
                    </p:nvGrpSpPr>
                    <p:grpSpPr bwMode="auto">
                      <a:xfrm>
                        <a:off x="1473" y="963"/>
                        <a:ext cx="140" cy="151"/>
                        <a:chOff x="1473" y="963"/>
                        <a:chExt cx="140" cy="151"/>
                      </a:xfrm>
                    </p:grpSpPr>
                    <p:grpSp>
                      <p:nvGrpSpPr>
                        <p:cNvPr id="12404" name="Group 32"/>
                        <p:cNvGrpSpPr>
                          <a:grpSpLocks/>
                        </p:cNvGrpSpPr>
                        <p:nvPr/>
                      </p:nvGrpSpPr>
                      <p:grpSpPr bwMode="auto">
                        <a:xfrm>
                          <a:off x="1508" y="972"/>
                          <a:ext cx="105" cy="123"/>
                          <a:chOff x="1508" y="972"/>
                          <a:chExt cx="105" cy="123"/>
                        </a:xfrm>
                      </p:grpSpPr>
                      <p:grpSp>
                        <p:nvGrpSpPr>
                          <p:cNvPr id="12408" name="Group 33"/>
                          <p:cNvGrpSpPr>
                            <a:grpSpLocks/>
                          </p:cNvGrpSpPr>
                          <p:nvPr/>
                        </p:nvGrpSpPr>
                        <p:grpSpPr bwMode="auto">
                          <a:xfrm>
                            <a:off x="1521" y="972"/>
                            <a:ext cx="92" cy="123"/>
                            <a:chOff x="1521" y="972"/>
                            <a:chExt cx="92" cy="123"/>
                          </a:xfrm>
                        </p:grpSpPr>
                        <p:sp>
                          <p:nvSpPr>
                            <p:cNvPr id="12412" name="Oval 34"/>
                            <p:cNvSpPr>
                              <a:spLocks noChangeArrowheads="1"/>
                            </p:cNvSpPr>
                            <p:nvPr/>
                          </p:nvSpPr>
                          <p:spPr bwMode="auto">
                            <a:xfrm>
                              <a:off x="1570" y="1044"/>
                              <a:ext cx="43" cy="33"/>
                            </a:xfrm>
                            <a:prstGeom prst="ellipse">
                              <a:avLst/>
                            </a:prstGeom>
                            <a:solidFill>
                              <a:srgbClr val="FFFFFF"/>
                            </a:solidFill>
                            <a:ln w="12700">
                              <a:solidFill>
                                <a:srgbClr val="000000"/>
                              </a:solidFill>
                              <a:round/>
                              <a:headEnd/>
                              <a:tailEnd/>
                            </a:ln>
                          </p:spPr>
                          <p:txBody>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2413" name="Oval 35"/>
                            <p:cNvSpPr>
                              <a:spLocks noChangeArrowheads="1"/>
                            </p:cNvSpPr>
                            <p:nvPr/>
                          </p:nvSpPr>
                          <p:spPr bwMode="auto">
                            <a:xfrm>
                              <a:off x="1532" y="1055"/>
                              <a:ext cx="55" cy="40"/>
                            </a:xfrm>
                            <a:prstGeom prst="ellipse">
                              <a:avLst/>
                            </a:prstGeom>
                            <a:solidFill>
                              <a:srgbClr val="FFFFFF"/>
                            </a:solidFill>
                            <a:ln w="12700">
                              <a:solidFill>
                                <a:srgbClr val="000000"/>
                              </a:solidFill>
                              <a:round/>
                              <a:headEnd/>
                              <a:tailEnd/>
                            </a:ln>
                          </p:spPr>
                          <p:txBody>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2414" name="Oval 36"/>
                            <p:cNvSpPr>
                              <a:spLocks noChangeArrowheads="1"/>
                            </p:cNvSpPr>
                            <p:nvPr/>
                          </p:nvSpPr>
                          <p:spPr bwMode="auto">
                            <a:xfrm>
                              <a:off x="1557" y="1000"/>
                              <a:ext cx="43" cy="29"/>
                            </a:xfrm>
                            <a:prstGeom prst="ellipse">
                              <a:avLst/>
                            </a:prstGeom>
                            <a:solidFill>
                              <a:srgbClr val="FFFFFF"/>
                            </a:solidFill>
                            <a:ln w="12700">
                              <a:solidFill>
                                <a:srgbClr val="000000"/>
                              </a:solidFill>
                              <a:round/>
                              <a:headEnd/>
                              <a:tailEnd/>
                            </a:ln>
                          </p:spPr>
                          <p:txBody>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2415" name="Oval 37"/>
                            <p:cNvSpPr>
                              <a:spLocks noChangeArrowheads="1"/>
                            </p:cNvSpPr>
                            <p:nvPr/>
                          </p:nvSpPr>
                          <p:spPr bwMode="auto">
                            <a:xfrm>
                              <a:off x="1521" y="972"/>
                              <a:ext cx="56" cy="40"/>
                            </a:xfrm>
                            <a:prstGeom prst="ellipse">
                              <a:avLst/>
                            </a:prstGeom>
                            <a:solidFill>
                              <a:srgbClr val="FFFFFF"/>
                            </a:solidFill>
                            <a:ln w="12700">
                              <a:solidFill>
                                <a:srgbClr val="000000"/>
                              </a:solidFill>
                              <a:round/>
                              <a:headEnd/>
                              <a:tailEnd/>
                            </a:ln>
                          </p:spPr>
                          <p:txBody>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2416" name="Freeform 38"/>
                            <p:cNvSpPr>
                              <a:spLocks/>
                            </p:cNvSpPr>
                            <p:nvPr/>
                          </p:nvSpPr>
                          <p:spPr bwMode="auto">
                            <a:xfrm>
                              <a:off x="1555" y="996"/>
                              <a:ext cx="42" cy="75"/>
                            </a:xfrm>
                            <a:custGeom>
                              <a:avLst/>
                              <a:gdLst>
                                <a:gd name="T0" fmla="*/ 42 w 42"/>
                                <a:gd name="T1" fmla="*/ 73 h 75"/>
                                <a:gd name="T2" fmla="*/ 23 w 42"/>
                                <a:gd name="T3" fmla="*/ 75 h 75"/>
                                <a:gd name="T4" fmla="*/ 0 w 42"/>
                                <a:gd name="T5" fmla="*/ 0 h 75"/>
                                <a:gd name="T6" fmla="*/ 25 w 42"/>
                                <a:gd name="T7" fmla="*/ 6 h 75"/>
                                <a:gd name="T8" fmla="*/ 26 w 42"/>
                                <a:gd name="T9" fmla="*/ 43 h 75"/>
                                <a:gd name="T10" fmla="*/ 42 w 42"/>
                                <a:gd name="T11" fmla="*/ 73 h 7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2" h="75">
                                  <a:moveTo>
                                    <a:pt x="42" y="73"/>
                                  </a:moveTo>
                                  <a:lnTo>
                                    <a:pt x="23" y="75"/>
                                  </a:lnTo>
                                  <a:lnTo>
                                    <a:pt x="0" y="0"/>
                                  </a:lnTo>
                                  <a:lnTo>
                                    <a:pt x="25" y="6"/>
                                  </a:lnTo>
                                  <a:lnTo>
                                    <a:pt x="26" y="43"/>
                                  </a:lnTo>
                                  <a:lnTo>
                                    <a:pt x="42" y="7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12409" name="Oval 39"/>
                          <p:cNvSpPr>
                            <a:spLocks noChangeArrowheads="1"/>
                          </p:cNvSpPr>
                          <p:nvPr/>
                        </p:nvSpPr>
                        <p:spPr bwMode="auto">
                          <a:xfrm>
                            <a:off x="1508" y="1009"/>
                            <a:ext cx="79" cy="59"/>
                          </a:xfrm>
                          <a:prstGeom prst="ellipse">
                            <a:avLst/>
                          </a:prstGeom>
                          <a:solidFill>
                            <a:srgbClr val="FFFFFF"/>
                          </a:solidFill>
                          <a:ln w="12700">
                            <a:solidFill>
                              <a:srgbClr val="000000"/>
                            </a:solidFill>
                            <a:round/>
                            <a:headEnd/>
                            <a:tailEnd/>
                          </a:ln>
                        </p:spPr>
                        <p:txBody>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2410" name="Oval 40"/>
                          <p:cNvSpPr>
                            <a:spLocks noChangeArrowheads="1"/>
                          </p:cNvSpPr>
                          <p:nvPr/>
                        </p:nvSpPr>
                        <p:spPr bwMode="auto">
                          <a:xfrm>
                            <a:off x="1508" y="1044"/>
                            <a:ext cx="58" cy="41"/>
                          </a:xfrm>
                          <a:prstGeom prst="ellipse">
                            <a:avLst/>
                          </a:prstGeom>
                          <a:solidFill>
                            <a:srgbClr val="FFFFFF"/>
                          </a:solidFill>
                          <a:ln w="12700">
                            <a:solidFill>
                              <a:srgbClr val="000000"/>
                            </a:solidFill>
                            <a:round/>
                            <a:headEnd/>
                            <a:tailEnd/>
                          </a:ln>
                        </p:spPr>
                        <p:txBody>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2411" name="Freeform 41"/>
                          <p:cNvSpPr>
                            <a:spLocks/>
                          </p:cNvSpPr>
                          <p:nvPr/>
                        </p:nvSpPr>
                        <p:spPr bwMode="auto">
                          <a:xfrm>
                            <a:off x="1523" y="989"/>
                            <a:ext cx="46" cy="79"/>
                          </a:xfrm>
                          <a:custGeom>
                            <a:avLst/>
                            <a:gdLst>
                              <a:gd name="T0" fmla="*/ 41 w 46"/>
                              <a:gd name="T1" fmla="*/ 12 h 79"/>
                              <a:gd name="T2" fmla="*/ 36 w 46"/>
                              <a:gd name="T3" fmla="*/ 30 h 79"/>
                              <a:gd name="T4" fmla="*/ 46 w 46"/>
                              <a:gd name="T5" fmla="*/ 68 h 79"/>
                              <a:gd name="T6" fmla="*/ 27 w 46"/>
                              <a:gd name="T7" fmla="*/ 79 h 79"/>
                              <a:gd name="T8" fmla="*/ 0 w 46"/>
                              <a:gd name="T9" fmla="*/ 32 h 79"/>
                              <a:gd name="T10" fmla="*/ 22 w 46"/>
                              <a:gd name="T11" fmla="*/ 0 h 79"/>
                              <a:gd name="T12" fmla="*/ 41 w 46"/>
                              <a:gd name="T13" fmla="*/ 12 h 7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6" h="79">
                                <a:moveTo>
                                  <a:pt x="41" y="12"/>
                                </a:moveTo>
                                <a:lnTo>
                                  <a:pt x="36" y="30"/>
                                </a:lnTo>
                                <a:lnTo>
                                  <a:pt x="46" y="68"/>
                                </a:lnTo>
                                <a:lnTo>
                                  <a:pt x="27" y="79"/>
                                </a:lnTo>
                                <a:lnTo>
                                  <a:pt x="0" y="32"/>
                                </a:lnTo>
                                <a:lnTo>
                                  <a:pt x="22" y="0"/>
                                </a:lnTo>
                                <a:lnTo>
                                  <a:pt x="41"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12405" name="Oval 42"/>
                        <p:cNvSpPr>
                          <a:spLocks noChangeArrowheads="1"/>
                        </p:cNvSpPr>
                        <p:nvPr/>
                      </p:nvSpPr>
                      <p:spPr bwMode="auto">
                        <a:xfrm>
                          <a:off x="1508" y="1083"/>
                          <a:ext cx="43" cy="31"/>
                        </a:xfrm>
                        <a:prstGeom prst="ellipse">
                          <a:avLst/>
                        </a:prstGeom>
                        <a:solidFill>
                          <a:srgbClr val="FFFFFF"/>
                        </a:solidFill>
                        <a:ln w="12700">
                          <a:solidFill>
                            <a:srgbClr val="000000"/>
                          </a:solidFill>
                          <a:round/>
                          <a:headEnd/>
                          <a:tailEnd/>
                        </a:ln>
                      </p:spPr>
                      <p:txBody>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2406" name="Oval 43"/>
                        <p:cNvSpPr>
                          <a:spLocks noChangeArrowheads="1"/>
                        </p:cNvSpPr>
                        <p:nvPr/>
                      </p:nvSpPr>
                      <p:spPr bwMode="auto">
                        <a:xfrm>
                          <a:off x="1473" y="963"/>
                          <a:ext cx="54" cy="41"/>
                        </a:xfrm>
                        <a:prstGeom prst="ellipse">
                          <a:avLst/>
                        </a:prstGeom>
                        <a:solidFill>
                          <a:srgbClr val="FFFFFF"/>
                        </a:solidFill>
                        <a:ln w="12700">
                          <a:solidFill>
                            <a:srgbClr val="000000"/>
                          </a:solidFill>
                          <a:round/>
                          <a:headEnd/>
                          <a:tailEnd/>
                        </a:ln>
                      </p:spPr>
                      <p:txBody>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2407" name="Freeform 44"/>
                        <p:cNvSpPr>
                          <a:spLocks/>
                        </p:cNvSpPr>
                        <p:nvPr/>
                      </p:nvSpPr>
                      <p:spPr bwMode="auto">
                        <a:xfrm>
                          <a:off x="1520" y="1072"/>
                          <a:ext cx="33" cy="16"/>
                        </a:xfrm>
                        <a:custGeom>
                          <a:avLst/>
                          <a:gdLst>
                            <a:gd name="T0" fmla="*/ 33 w 33"/>
                            <a:gd name="T1" fmla="*/ 10 h 16"/>
                            <a:gd name="T2" fmla="*/ 23 w 33"/>
                            <a:gd name="T3" fmla="*/ 16 h 16"/>
                            <a:gd name="T4" fmla="*/ 0 w 33"/>
                            <a:gd name="T5" fmla="*/ 8 h 16"/>
                            <a:gd name="T6" fmla="*/ 23 w 33"/>
                            <a:gd name="T7" fmla="*/ 0 h 16"/>
                            <a:gd name="T8" fmla="*/ 33 w 33"/>
                            <a:gd name="T9" fmla="*/ 10 h 1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 h="16">
                              <a:moveTo>
                                <a:pt x="33" y="10"/>
                              </a:moveTo>
                              <a:lnTo>
                                <a:pt x="23" y="16"/>
                              </a:lnTo>
                              <a:lnTo>
                                <a:pt x="0" y="8"/>
                              </a:lnTo>
                              <a:lnTo>
                                <a:pt x="23" y="0"/>
                              </a:lnTo>
                              <a:lnTo>
                                <a:pt x="33" y="1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12403" name="Freeform 45"/>
                      <p:cNvSpPr>
                        <a:spLocks/>
                      </p:cNvSpPr>
                      <p:nvPr/>
                    </p:nvSpPr>
                    <p:spPr bwMode="auto">
                      <a:xfrm>
                        <a:off x="1514" y="979"/>
                        <a:ext cx="24" cy="28"/>
                      </a:xfrm>
                      <a:custGeom>
                        <a:avLst/>
                        <a:gdLst>
                          <a:gd name="T0" fmla="*/ 12 w 24"/>
                          <a:gd name="T1" fmla="*/ 0 h 28"/>
                          <a:gd name="T2" fmla="*/ 24 w 24"/>
                          <a:gd name="T3" fmla="*/ 1 h 28"/>
                          <a:gd name="T4" fmla="*/ 19 w 24"/>
                          <a:gd name="T5" fmla="*/ 28 h 28"/>
                          <a:gd name="T6" fmla="*/ 0 w 24"/>
                          <a:gd name="T7" fmla="*/ 22 h 28"/>
                          <a:gd name="T8" fmla="*/ 12 w 24"/>
                          <a:gd name="T9" fmla="*/ 0 h 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 h="28">
                            <a:moveTo>
                              <a:pt x="12" y="0"/>
                            </a:moveTo>
                            <a:lnTo>
                              <a:pt x="24" y="1"/>
                            </a:lnTo>
                            <a:lnTo>
                              <a:pt x="19" y="28"/>
                            </a:lnTo>
                            <a:lnTo>
                              <a:pt x="0" y="22"/>
                            </a:lnTo>
                            <a:lnTo>
                              <a:pt x="1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393" name="Group 46"/>
                    <p:cNvGrpSpPr>
                      <a:grpSpLocks/>
                    </p:cNvGrpSpPr>
                    <p:nvPr/>
                  </p:nvGrpSpPr>
                  <p:grpSpPr bwMode="auto">
                    <a:xfrm>
                      <a:off x="1424" y="934"/>
                      <a:ext cx="127" cy="190"/>
                      <a:chOff x="1424" y="934"/>
                      <a:chExt cx="127" cy="190"/>
                    </a:xfrm>
                  </p:grpSpPr>
                  <p:sp>
                    <p:nvSpPr>
                      <p:cNvPr id="12396" name="Oval 47"/>
                      <p:cNvSpPr>
                        <a:spLocks noChangeArrowheads="1"/>
                      </p:cNvSpPr>
                      <p:nvPr/>
                    </p:nvSpPr>
                    <p:spPr bwMode="auto">
                      <a:xfrm>
                        <a:off x="1435" y="1044"/>
                        <a:ext cx="105" cy="80"/>
                      </a:xfrm>
                      <a:prstGeom prst="ellipse">
                        <a:avLst/>
                      </a:prstGeom>
                      <a:solidFill>
                        <a:srgbClr val="FFFFFF"/>
                      </a:solidFill>
                      <a:ln w="12700">
                        <a:solidFill>
                          <a:srgbClr val="000000"/>
                        </a:solidFill>
                        <a:round/>
                        <a:headEnd/>
                        <a:tailEnd/>
                      </a:ln>
                    </p:spPr>
                    <p:txBody>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2397" name="Oval 48"/>
                      <p:cNvSpPr>
                        <a:spLocks noChangeArrowheads="1"/>
                      </p:cNvSpPr>
                      <p:nvPr/>
                    </p:nvSpPr>
                    <p:spPr bwMode="auto">
                      <a:xfrm>
                        <a:off x="1447" y="988"/>
                        <a:ext cx="104" cy="80"/>
                      </a:xfrm>
                      <a:prstGeom prst="ellipse">
                        <a:avLst/>
                      </a:prstGeom>
                      <a:solidFill>
                        <a:srgbClr val="FFFFFF"/>
                      </a:solidFill>
                      <a:ln w="12700">
                        <a:solidFill>
                          <a:srgbClr val="000000"/>
                        </a:solidFill>
                        <a:round/>
                        <a:headEnd/>
                        <a:tailEnd/>
                      </a:ln>
                    </p:spPr>
                    <p:txBody>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2398" name="Oval 49"/>
                      <p:cNvSpPr>
                        <a:spLocks noChangeArrowheads="1"/>
                      </p:cNvSpPr>
                      <p:nvPr/>
                    </p:nvSpPr>
                    <p:spPr bwMode="auto">
                      <a:xfrm>
                        <a:off x="1424" y="934"/>
                        <a:ext cx="79" cy="59"/>
                      </a:xfrm>
                      <a:prstGeom prst="ellipse">
                        <a:avLst/>
                      </a:prstGeom>
                      <a:solidFill>
                        <a:srgbClr val="FFFFFF"/>
                      </a:solidFill>
                      <a:ln w="12700">
                        <a:solidFill>
                          <a:srgbClr val="000000"/>
                        </a:solidFill>
                        <a:round/>
                        <a:headEnd/>
                        <a:tailEnd/>
                      </a:ln>
                    </p:spPr>
                    <p:txBody>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2399" name="Oval 50"/>
                      <p:cNvSpPr>
                        <a:spLocks noChangeArrowheads="1"/>
                      </p:cNvSpPr>
                      <p:nvPr/>
                    </p:nvSpPr>
                    <p:spPr bwMode="auto">
                      <a:xfrm>
                        <a:off x="1473" y="972"/>
                        <a:ext cx="42" cy="32"/>
                      </a:xfrm>
                      <a:prstGeom prst="ellipse">
                        <a:avLst/>
                      </a:prstGeom>
                      <a:solidFill>
                        <a:srgbClr val="FFFFFF"/>
                      </a:solidFill>
                      <a:ln w="12700">
                        <a:solidFill>
                          <a:srgbClr val="000000"/>
                        </a:solidFill>
                        <a:round/>
                        <a:headEnd/>
                        <a:tailEnd/>
                      </a:ln>
                    </p:spPr>
                    <p:txBody>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2400" name="Freeform 51"/>
                      <p:cNvSpPr>
                        <a:spLocks/>
                      </p:cNvSpPr>
                      <p:nvPr/>
                    </p:nvSpPr>
                    <p:spPr bwMode="auto">
                      <a:xfrm>
                        <a:off x="1445" y="962"/>
                        <a:ext cx="73" cy="71"/>
                      </a:xfrm>
                      <a:custGeom>
                        <a:avLst/>
                        <a:gdLst>
                          <a:gd name="T0" fmla="*/ 53 w 73"/>
                          <a:gd name="T1" fmla="*/ 2 h 71"/>
                          <a:gd name="T2" fmla="*/ 51 w 73"/>
                          <a:gd name="T3" fmla="*/ 10 h 71"/>
                          <a:gd name="T4" fmla="*/ 69 w 73"/>
                          <a:gd name="T5" fmla="*/ 26 h 71"/>
                          <a:gd name="T6" fmla="*/ 73 w 73"/>
                          <a:gd name="T7" fmla="*/ 29 h 71"/>
                          <a:gd name="T8" fmla="*/ 47 w 73"/>
                          <a:gd name="T9" fmla="*/ 71 h 71"/>
                          <a:gd name="T10" fmla="*/ 0 w 73"/>
                          <a:gd name="T11" fmla="*/ 0 h 71"/>
                          <a:gd name="T12" fmla="*/ 53 w 73"/>
                          <a:gd name="T13" fmla="*/ 2 h 7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3" h="71">
                            <a:moveTo>
                              <a:pt x="53" y="2"/>
                            </a:moveTo>
                            <a:lnTo>
                              <a:pt x="51" y="10"/>
                            </a:lnTo>
                            <a:lnTo>
                              <a:pt x="69" y="26"/>
                            </a:lnTo>
                            <a:lnTo>
                              <a:pt x="73" y="29"/>
                            </a:lnTo>
                            <a:lnTo>
                              <a:pt x="47" y="71"/>
                            </a:lnTo>
                            <a:lnTo>
                              <a:pt x="0" y="0"/>
                            </a:lnTo>
                            <a:lnTo>
                              <a:pt x="53"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401" name="Freeform 52"/>
                      <p:cNvSpPr>
                        <a:spLocks/>
                      </p:cNvSpPr>
                      <p:nvPr/>
                    </p:nvSpPr>
                    <p:spPr bwMode="auto">
                      <a:xfrm>
                        <a:off x="1481" y="1058"/>
                        <a:ext cx="47" cy="22"/>
                      </a:xfrm>
                      <a:custGeom>
                        <a:avLst/>
                        <a:gdLst>
                          <a:gd name="T0" fmla="*/ 41 w 47"/>
                          <a:gd name="T1" fmla="*/ 2 h 22"/>
                          <a:gd name="T2" fmla="*/ 47 w 47"/>
                          <a:gd name="T3" fmla="*/ 9 h 22"/>
                          <a:gd name="T4" fmla="*/ 0 w 47"/>
                          <a:gd name="T5" fmla="*/ 22 h 22"/>
                          <a:gd name="T6" fmla="*/ 1 w 47"/>
                          <a:gd name="T7" fmla="*/ 0 h 22"/>
                          <a:gd name="T8" fmla="*/ 41 w 47"/>
                          <a:gd name="T9" fmla="*/ 2 h 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22">
                            <a:moveTo>
                              <a:pt x="41" y="2"/>
                            </a:moveTo>
                            <a:lnTo>
                              <a:pt x="47" y="9"/>
                            </a:lnTo>
                            <a:lnTo>
                              <a:pt x="0" y="22"/>
                            </a:lnTo>
                            <a:lnTo>
                              <a:pt x="1" y="0"/>
                            </a:lnTo>
                            <a:lnTo>
                              <a:pt x="4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12394" name="Oval 53"/>
                    <p:cNvSpPr>
                      <a:spLocks noChangeArrowheads="1"/>
                    </p:cNvSpPr>
                    <p:nvPr/>
                  </p:nvSpPr>
                  <p:spPr bwMode="auto">
                    <a:xfrm>
                      <a:off x="1424" y="1101"/>
                      <a:ext cx="55" cy="41"/>
                    </a:xfrm>
                    <a:prstGeom prst="ellipse">
                      <a:avLst/>
                    </a:prstGeom>
                    <a:solidFill>
                      <a:srgbClr val="FFFFFF"/>
                    </a:solidFill>
                    <a:ln w="12700">
                      <a:solidFill>
                        <a:srgbClr val="000000"/>
                      </a:solidFill>
                      <a:round/>
                      <a:headEnd/>
                      <a:tailEnd/>
                    </a:ln>
                  </p:spPr>
                  <p:txBody>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2395" name="Freeform 54"/>
                    <p:cNvSpPr>
                      <a:spLocks/>
                    </p:cNvSpPr>
                    <p:nvPr/>
                  </p:nvSpPr>
                  <p:spPr bwMode="auto">
                    <a:xfrm>
                      <a:off x="1460" y="1093"/>
                      <a:ext cx="31" cy="26"/>
                    </a:xfrm>
                    <a:custGeom>
                      <a:avLst/>
                      <a:gdLst>
                        <a:gd name="T0" fmla="*/ 13 w 31"/>
                        <a:gd name="T1" fmla="*/ 26 h 26"/>
                        <a:gd name="T2" fmla="*/ 31 w 31"/>
                        <a:gd name="T3" fmla="*/ 17 h 26"/>
                        <a:gd name="T4" fmla="*/ 9 w 31"/>
                        <a:gd name="T5" fmla="*/ 0 h 26"/>
                        <a:gd name="T6" fmla="*/ 0 w 31"/>
                        <a:gd name="T7" fmla="*/ 9 h 26"/>
                        <a:gd name="T8" fmla="*/ 13 w 31"/>
                        <a:gd name="T9" fmla="*/ 26 h 2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26">
                          <a:moveTo>
                            <a:pt x="13" y="26"/>
                          </a:moveTo>
                          <a:lnTo>
                            <a:pt x="31" y="17"/>
                          </a:lnTo>
                          <a:lnTo>
                            <a:pt x="9" y="0"/>
                          </a:lnTo>
                          <a:lnTo>
                            <a:pt x="0" y="9"/>
                          </a:lnTo>
                          <a:lnTo>
                            <a:pt x="13" y="2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12388" name="Oval 55"/>
                  <p:cNvSpPr>
                    <a:spLocks noChangeArrowheads="1"/>
                  </p:cNvSpPr>
                  <p:nvPr/>
                </p:nvSpPr>
                <p:spPr bwMode="auto">
                  <a:xfrm>
                    <a:off x="1304" y="1143"/>
                    <a:ext cx="68" cy="50"/>
                  </a:xfrm>
                  <a:prstGeom prst="ellipse">
                    <a:avLst/>
                  </a:prstGeom>
                  <a:solidFill>
                    <a:srgbClr val="FFFFFF"/>
                  </a:solidFill>
                  <a:ln w="12700">
                    <a:solidFill>
                      <a:srgbClr val="000000"/>
                    </a:solidFill>
                    <a:round/>
                    <a:headEnd/>
                    <a:tailEnd/>
                  </a:ln>
                </p:spPr>
                <p:txBody>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2389" name="Oval 56"/>
                  <p:cNvSpPr>
                    <a:spLocks noChangeArrowheads="1"/>
                  </p:cNvSpPr>
                  <p:nvPr/>
                </p:nvSpPr>
                <p:spPr bwMode="auto">
                  <a:xfrm>
                    <a:off x="1362" y="1143"/>
                    <a:ext cx="56" cy="41"/>
                  </a:xfrm>
                  <a:prstGeom prst="ellipse">
                    <a:avLst/>
                  </a:prstGeom>
                  <a:solidFill>
                    <a:srgbClr val="FFFFFF"/>
                  </a:solidFill>
                  <a:ln w="12700">
                    <a:solidFill>
                      <a:srgbClr val="000000"/>
                    </a:solidFill>
                    <a:round/>
                    <a:headEnd/>
                    <a:tailEnd/>
                  </a:ln>
                </p:spPr>
                <p:txBody>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2390" name="Oval 57"/>
                  <p:cNvSpPr>
                    <a:spLocks noChangeArrowheads="1"/>
                  </p:cNvSpPr>
                  <p:nvPr/>
                </p:nvSpPr>
                <p:spPr bwMode="auto">
                  <a:xfrm>
                    <a:off x="1395" y="1129"/>
                    <a:ext cx="57" cy="39"/>
                  </a:xfrm>
                  <a:prstGeom prst="ellipse">
                    <a:avLst/>
                  </a:prstGeom>
                  <a:solidFill>
                    <a:srgbClr val="FFFFFF"/>
                  </a:solidFill>
                  <a:ln w="12700">
                    <a:solidFill>
                      <a:srgbClr val="000000"/>
                    </a:solidFill>
                    <a:round/>
                    <a:headEnd/>
                    <a:tailEnd/>
                  </a:ln>
                </p:spPr>
                <p:txBody>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2391" name="Freeform 58"/>
                  <p:cNvSpPr>
                    <a:spLocks/>
                  </p:cNvSpPr>
                  <p:nvPr/>
                </p:nvSpPr>
                <p:spPr bwMode="auto">
                  <a:xfrm>
                    <a:off x="1346" y="1118"/>
                    <a:ext cx="116" cy="62"/>
                  </a:xfrm>
                  <a:custGeom>
                    <a:avLst/>
                    <a:gdLst>
                      <a:gd name="T0" fmla="*/ 107 w 116"/>
                      <a:gd name="T1" fmla="*/ 18 h 62"/>
                      <a:gd name="T2" fmla="*/ 98 w 116"/>
                      <a:gd name="T3" fmla="*/ 22 h 62"/>
                      <a:gd name="T4" fmla="*/ 67 w 116"/>
                      <a:gd name="T5" fmla="*/ 47 h 62"/>
                      <a:gd name="T6" fmla="*/ 59 w 116"/>
                      <a:gd name="T7" fmla="*/ 57 h 62"/>
                      <a:gd name="T8" fmla="*/ 24 w 116"/>
                      <a:gd name="T9" fmla="*/ 57 h 62"/>
                      <a:gd name="T10" fmla="*/ 18 w 116"/>
                      <a:gd name="T11" fmla="*/ 62 h 62"/>
                      <a:gd name="T12" fmla="*/ 0 w 116"/>
                      <a:gd name="T13" fmla="*/ 44 h 62"/>
                      <a:gd name="T14" fmla="*/ 78 w 116"/>
                      <a:gd name="T15" fmla="*/ 0 h 62"/>
                      <a:gd name="T16" fmla="*/ 116 w 116"/>
                      <a:gd name="T17" fmla="*/ 10 h 62"/>
                      <a:gd name="T18" fmla="*/ 107 w 116"/>
                      <a:gd name="T19" fmla="*/ 18 h 6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16" h="62">
                        <a:moveTo>
                          <a:pt x="107" y="18"/>
                        </a:moveTo>
                        <a:lnTo>
                          <a:pt x="98" y="22"/>
                        </a:lnTo>
                        <a:lnTo>
                          <a:pt x="67" y="47"/>
                        </a:lnTo>
                        <a:lnTo>
                          <a:pt x="59" y="57"/>
                        </a:lnTo>
                        <a:lnTo>
                          <a:pt x="24" y="57"/>
                        </a:lnTo>
                        <a:lnTo>
                          <a:pt x="18" y="62"/>
                        </a:lnTo>
                        <a:lnTo>
                          <a:pt x="0" y="44"/>
                        </a:lnTo>
                        <a:lnTo>
                          <a:pt x="78" y="0"/>
                        </a:lnTo>
                        <a:lnTo>
                          <a:pt x="116" y="10"/>
                        </a:lnTo>
                        <a:lnTo>
                          <a:pt x="107"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358" name="Group 59"/>
                <p:cNvGrpSpPr>
                  <a:grpSpLocks/>
                </p:cNvGrpSpPr>
                <p:nvPr/>
              </p:nvGrpSpPr>
              <p:grpSpPr bwMode="auto">
                <a:xfrm>
                  <a:off x="866" y="935"/>
                  <a:ext cx="186" cy="179"/>
                  <a:chOff x="866" y="935"/>
                  <a:chExt cx="186" cy="179"/>
                </a:xfrm>
              </p:grpSpPr>
              <p:grpSp>
                <p:nvGrpSpPr>
                  <p:cNvPr id="12372" name="Group 60"/>
                  <p:cNvGrpSpPr>
                    <a:grpSpLocks/>
                  </p:cNvGrpSpPr>
                  <p:nvPr/>
                </p:nvGrpSpPr>
                <p:grpSpPr bwMode="auto">
                  <a:xfrm>
                    <a:off x="866" y="963"/>
                    <a:ext cx="100" cy="105"/>
                    <a:chOff x="866" y="963"/>
                    <a:chExt cx="100" cy="105"/>
                  </a:xfrm>
                </p:grpSpPr>
                <p:sp>
                  <p:nvSpPr>
                    <p:cNvPr id="12383" name="Oval 61"/>
                    <p:cNvSpPr>
                      <a:spLocks noChangeArrowheads="1"/>
                    </p:cNvSpPr>
                    <p:nvPr/>
                  </p:nvSpPr>
                  <p:spPr bwMode="auto">
                    <a:xfrm>
                      <a:off x="866" y="1000"/>
                      <a:ext cx="44" cy="29"/>
                    </a:xfrm>
                    <a:prstGeom prst="ellipse">
                      <a:avLst/>
                    </a:prstGeom>
                    <a:solidFill>
                      <a:srgbClr val="FFFFFF"/>
                    </a:solidFill>
                    <a:ln w="12700">
                      <a:solidFill>
                        <a:srgbClr val="000000"/>
                      </a:solidFill>
                      <a:round/>
                      <a:headEnd/>
                      <a:tailEnd/>
                    </a:ln>
                  </p:spPr>
                  <p:txBody>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2384" name="Oval 62"/>
                    <p:cNvSpPr>
                      <a:spLocks noChangeArrowheads="1"/>
                    </p:cNvSpPr>
                    <p:nvPr/>
                  </p:nvSpPr>
                  <p:spPr bwMode="auto">
                    <a:xfrm>
                      <a:off x="875" y="1027"/>
                      <a:ext cx="54" cy="41"/>
                    </a:xfrm>
                    <a:prstGeom prst="ellipse">
                      <a:avLst/>
                    </a:prstGeom>
                    <a:solidFill>
                      <a:srgbClr val="FFFFFF"/>
                    </a:solidFill>
                    <a:ln w="12700">
                      <a:solidFill>
                        <a:srgbClr val="000000"/>
                      </a:solidFill>
                      <a:round/>
                      <a:headEnd/>
                      <a:tailEnd/>
                    </a:ln>
                  </p:spPr>
                  <p:txBody>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2385" name="Oval 63"/>
                    <p:cNvSpPr>
                      <a:spLocks noChangeArrowheads="1"/>
                    </p:cNvSpPr>
                    <p:nvPr/>
                  </p:nvSpPr>
                  <p:spPr bwMode="auto">
                    <a:xfrm>
                      <a:off x="887" y="963"/>
                      <a:ext cx="79" cy="57"/>
                    </a:xfrm>
                    <a:prstGeom prst="ellipse">
                      <a:avLst/>
                    </a:prstGeom>
                    <a:solidFill>
                      <a:srgbClr val="FFFFFF"/>
                    </a:solidFill>
                    <a:ln w="12700">
                      <a:solidFill>
                        <a:srgbClr val="000000"/>
                      </a:solidFill>
                      <a:round/>
                      <a:headEnd/>
                      <a:tailEnd/>
                    </a:ln>
                  </p:spPr>
                  <p:txBody>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2386" name="Freeform 64"/>
                    <p:cNvSpPr>
                      <a:spLocks/>
                    </p:cNvSpPr>
                    <p:nvPr/>
                  </p:nvSpPr>
                  <p:spPr bwMode="auto">
                    <a:xfrm>
                      <a:off x="877" y="1001"/>
                      <a:ext cx="33" cy="35"/>
                    </a:xfrm>
                    <a:custGeom>
                      <a:avLst/>
                      <a:gdLst>
                        <a:gd name="T0" fmla="*/ 19 w 33"/>
                        <a:gd name="T1" fmla="*/ 0 h 35"/>
                        <a:gd name="T2" fmla="*/ 0 w 33"/>
                        <a:gd name="T3" fmla="*/ 5 h 35"/>
                        <a:gd name="T4" fmla="*/ 0 w 33"/>
                        <a:gd name="T5" fmla="*/ 27 h 35"/>
                        <a:gd name="T6" fmla="*/ 7 w 33"/>
                        <a:gd name="T7" fmla="*/ 35 h 35"/>
                        <a:gd name="T8" fmla="*/ 33 w 33"/>
                        <a:gd name="T9" fmla="*/ 27 h 35"/>
                        <a:gd name="T10" fmla="*/ 19 w 33"/>
                        <a:gd name="T11" fmla="*/ 0 h 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3" h="35">
                          <a:moveTo>
                            <a:pt x="19" y="0"/>
                          </a:moveTo>
                          <a:lnTo>
                            <a:pt x="0" y="5"/>
                          </a:lnTo>
                          <a:lnTo>
                            <a:pt x="0" y="27"/>
                          </a:lnTo>
                          <a:lnTo>
                            <a:pt x="7" y="35"/>
                          </a:lnTo>
                          <a:lnTo>
                            <a:pt x="33" y="27"/>
                          </a:lnTo>
                          <a:lnTo>
                            <a:pt x="1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373" name="Group 65"/>
                  <p:cNvGrpSpPr>
                    <a:grpSpLocks/>
                  </p:cNvGrpSpPr>
                  <p:nvPr/>
                </p:nvGrpSpPr>
                <p:grpSpPr bwMode="auto">
                  <a:xfrm>
                    <a:off x="897" y="935"/>
                    <a:ext cx="155" cy="179"/>
                    <a:chOff x="897" y="935"/>
                    <a:chExt cx="155" cy="179"/>
                  </a:xfrm>
                </p:grpSpPr>
                <p:sp>
                  <p:nvSpPr>
                    <p:cNvPr id="12375" name="Oval 66"/>
                    <p:cNvSpPr>
                      <a:spLocks noChangeArrowheads="1"/>
                    </p:cNvSpPr>
                    <p:nvPr/>
                  </p:nvSpPr>
                  <p:spPr bwMode="auto">
                    <a:xfrm>
                      <a:off x="948" y="942"/>
                      <a:ext cx="104" cy="78"/>
                    </a:xfrm>
                    <a:prstGeom prst="ellipse">
                      <a:avLst/>
                    </a:prstGeom>
                    <a:solidFill>
                      <a:srgbClr val="FFFFFF"/>
                    </a:solidFill>
                    <a:ln w="12700">
                      <a:solidFill>
                        <a:srgbClr val="000000"/>
                      </a:solidFill>
                      <a:round/>
                      <a:headEnd/>
                      <a:tailEnd/>
                    </a:ln>
                  </p:spPr>
                  <p:txBody>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2376" name="Oval 67"/>
                    <p:cNvSpPr>
                      <a:spLocks noChangeArrowheads="1"/>
                    </p:cNvSpPr>
                    <p:nvPr/>
                  </p:nvSpPr>
                  <p:spPr bwMode="auto">
                    <a:xfrm>
                      <a:off x="897" y="1000"/>
                      <a:ext cx="56" cy="39"/>
                    </a:xfrm>
                    <a:prstGeom prst="ellipse">
                      <a:avLst/>
                    </a:prstGeom>
                    <a:solidFill>
                      <a:srgbClr val="FFFFFF"/>
                    </a:solidFill>
                    <a:ln w="12700">
                      <a:solidFill>
                        <a:srgbClr val="000000"/>
                      </a:solidFill>
                      <a:round/>
                      <a:headEnd/>
                      <a:tailEnd/>
                    </a:ln>
                  </p:spPr>
                  <p:txBody>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2377" name="Oval 68"/>
                    <p:cNvSpPr>
                      <a:spLocks noChangeArrowheads="1"/>
                    </p:cNvSpPr>
                    <p:nvPr/>
                  </p:nvSpPr>
                  <p:spPr bwMode="auto">
                    <a:xfrm>
                      <a:off x="911" y="1027"/>
                      <a:ext cx="79" cy="58"/>
                    </a:xfrm>
                    <a:prstGeom prst="ellipse">
                      <a:avLst/>
                    </a:prstGeom>
                    <a:solidFill>
                      <a:srgbClr val="FFFFFF"/>
                    </a:solidFill>
                    <a:ln w="12700">
                      <a:solidFill>
                        <a:srgbClr val="000000"/>
                      </a:solidFill>
                      <a:round/>
                      <a:headEnd/>
                      <a:tailEnd/>
                    </a:ln>
                  </p:spPr>
                  <p:txBody>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2378" name="Oval 69"/>
                    <p:cNvSpPr>
                      <a:spLocks noChangeArrowheads="1"/>
                    </p:cNvSpPr>
                    <p:nvPr/>
                  </p:nvSpPr>
                  <p:spPr bwMode="auto">
                    <a:xfrm>
                      <a:off x="934" y="1055"/>
                      <a:ext cx="82" cy="59"/>
                    </a:xfrm>
                    <a:prstGeom prst="ellipse">
                      <a:avLst/>
                    </a:prstGeom>
                    <a:solidFill>
                      <a:srgbClr val="FFFFFF"/>
                    </a:solidFill>
                    <a:ln w="12700">
                      <a:solidFill>
                        <a:srgbClr val="000000"/>
                      </a:solidFill>
                      <a:round/>
                      <a:headEnd/>
                      <a:tailEnd/>
                    </a:ln>
                  </p:spPr>
                  <p:txBody>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2379" name="Oval 70"/>
                    <p:cNvSpPr>
                      <a:spLocks noChangeArrowheads="1"/>
                    </p:cNvSpPr>
                    <p:nvPr/>
                  </p:nvSpPr>
                  <p:spPr bwMode="auto">
                    <a:xfrm>
                      <a:off x="940" y="982"/>
                      <a:ext cx="73" cy="48"/>
                    </a:xfrm>
                    <a:prstGeom prst="ellipse">
                      <a:avLst/>
                    </a:prstGeom>
                    <a:solidFill>
                      <a:srgbClr val="FFFFFF"/>
                    </a:solidFill>
                    <a:ln w="12700">
                      <a:solidFill>
                        <a:srgbClr val="000000"/>
                      </a:solidFill>
                      <a:round/>
                      <a:headEnd/>
                      <a:tailEnd/>
                    </a:ln>
                  </p:spPr>
                  <p:txBody>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2380" name="Oval 71"/>
                    <p:cNvSpPr>
                      <a:spLocks noChangeArrowheads="1"/>
                    </p:cNvSpPr>
                    <p:nvPr/>
                  </p:nvSpPr>
                  <p:spPr bwMode="auto">
                    <a:xfrm>
                      <a:off x="1001" y="935"/>
                      <a:ext cx="44" cy="32"/>
                    </a:xfrm>
                    <a:prstGeom prst="ellipse">
                      <a:avLst/>
                    </a:prstGeom>
                    <a:solidFill>
                      <a:srgbClr val="FFFFFF"/>
                    </a:solidFill>
                    <a:ln w="12700">
                      <a:solidFill>
                        <a:srgbClr val="000000"/>
                      </a:solidFill>
                      <a:round/>
                      <a:headEnd/>
                      <a:tailEnd/>
                    </a:ln>
                  </p:spPr>
                  <p:txBody>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2381" name="Freeform 72"/>
                    <p:cNvSpPr>
                      <a:spLocks/>
                    </p:cNvSpPr>
                    <p:nvPr/>
                  </p:nvSpPr>
                  <p:spPr bwMode="auto">
                    <a:xfrm>
                      <a:off x="960" y="969"/>
                      <a:ext cx="56" cy="29"/>
                    </a:xfrm>
                    <a:custGeom>
                      <a:avLst/>
                      <a:gdLst>
                        <a:gd name="T0" fmla="*/ 0 w 56"/>
                        <a:gd name="T1" fmla="*/ 8 h 29"/>
                        <a:gd name="T2" fmla="*/ 7 w 56"/>
                        <a:gd name="T3" fmla="*/ 21 h 29"/>
                        <a:gd name="T4" fmla="*/ 56 w 56"/>
                        <a:gd name="T5" fmla="*/ 29 h 29"/>
                        <a:gd name="T6" fmla="*/ 56 w 56"/>
                        <a:gd name="T7" fmla="*/ 10 h 29"/>
                        <a:gd name="T8" fmla="*/ 3 w 56"/>
                        <a:gd name="T9" fmla="*/ 0 h 29"/>
                        <a:gd name="T10" fmla="*/ 0 w 56"/>
                        <a:gd name="T11" fmla="*/ 8 h 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6" h="29">
                          <a:moveTo>
                            <a:pt x="0" y="8"/>
                          </a:moveTo>
                          <a:lnTo>
                            <a:pt x="7" y="21"/>
                          </a:lnTo>
                          <a:lnTo>
                            <a:pt x="56" y="29"/>
                          </a:lnTo>
                          <a:lnTo>
                            <a:pt x="56" y="10"/>
                          </a:lnTo>
                          <a:lnTo>
                            <a:pt x="3" y="0"/>
                          </a:lnTo>
                          <a:lnTo>
                            <a:pt x="0"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382" name="Freeform 73"/>
                    <p:cNvSpPr>
                      <a:spLocks/>
                    </p:cNvSpPr>
                    <p:nvPr/>
                  </p:nvSpPr>
                  <p:spPr bwMode="auto">
                    <a:xfrm>
                      <a:off x="913" y="1016"/>
                      <a:ext cx="61" cy="57"/>
                    </a:xfrm>
                    <a:custGeom>
                      <a:avLst/>
                      <a:gdLst>
                        <a:gd name="T0" fmla="*/ 37 w 61"/>
                        <a:gd name="T1" fmla="*/ 0 h 57"/>
                        <a:gd name="T2" fmla="*/ 0 w 61"/>
                        <a:gd name="T3" fmla="*/ 14 h 57"/>
                        <a:gd name="T4" fmla="*/ 16 w 61"/>
                        <a:gd name="T5" fmla="*/ 26 h 57"/>
                        <a:gd name="T6" fmla="*/ 18 w 61"/>
                        <a:gd name="T7" fmla="*/ 53 h 57"/>
                        <a:gd name="T8" fmla="*/ 28 w 61"/>
                        <a:gd name="T9" fmla="*/ 57 h 57"/>
                        <a:gd name="T10" fmla="*/ 59 w 61"/>
                        <a:gd name="T11" fmla="*/ 40 h 57"/>
                        <a:gd name="T12" fmla="*/ 61 w 61"/>
                        <a:gd name="T13" fmla="*/ 6 h 57"/>
                        <a:gd name="T14" fmla="*/ 37 w 61"/>
                        <a:gd name="T15" fmla="*/ 0 h 5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1" h="57">
                          <a:moveTo>
                            <a:pt x="37" y="0"/>
                          </a:moveTo>
                          <a:lnTo>
                            <a:pt x="0" y="14"/>
                          </a:lnTo>
                          <a:lnTo>
                            <a:pt x="16" y="26"/>
                          </a:lnTo>
                          <a:lnTo>
                            <a:pt x="18" y="53"/>
                          </a:lnTo>
                          <a:lnTo>
                            <a:pt x="28" y="57"/>
                          </a:lnTo>
                          <a:lnTo>
                            <a:pt x="59" y="40"/>
                          </a:lnTo>
                          <a:lnTo>
                            <a:pt x="61" y="6"/>
                          </a:lnTo>
                          <a:lnTo>
                            <a:pt x="3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12374" name="Freeform 74"/>
                  <p:cNvSpPr>
                    <a:spLocks/>
                  </p:cNvSpPr>
                  <p:nvPr/>
                </p:nvSpPr>
                <p:spPr bwMode="auto">
                  <a:xfrm>
                    <a:off x="996" y="952"/>
                    <a:ext cx="33" cy="29"/>
                  </a:xfrm>
                  <a:custGeom>
                    <a:avLst/>
                    <a:gdLst>
                      <a:gd name="T0" fmla="*/ 0 w 33"/>
                      <a:gd name="T1" fmla="*/ 15 h 29"/>
                      <a:gd name="T2" fmla="*/ 14 w 33"/>
                      <a:gd name="T3" fmla="*/ 0 h 29"/>
                      <a:gd name="T4" fmla="*/ 33 w 33"/>
                      <a:gd name="T5" fmla="*/ 15 h 29"/>
                      <a:gd name="T6" fmla="*/ 16 w 33"/>
                      <a:gd name="T7" fmla="*/ 29 h 29"/>
                      <a:gd name="T8" fmla="*/ 0 w 33"/>
                      <a:gd name="T9" fmla="*/ 15 h 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 h="29">
                        <a:moveTo>
                          <a:pt x="0" y="15"/>
                        </a:moveTo>
                        <a:lnTo>
                          <a:pt x="14" y="0"/>
                        </a:lnTo>
                        <a:lnTo>
                          <a:pt x="33" y="15"/>
                        </a:lnTo>
                        <a:lnTo>
                          <a:pt x="16" y="29"/>
                        </a:lnTo>
                        <a:lnTo>
                          <a:pt x="0" y="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359" name="Group 75"/>
                <p:cNvGrpSpPr>
                  <a:grpSpLocks/>
                </p:cNvGrpSpPr>
                <p:nvPr/>
              </p:nvGrpSpPr>
              <p:grpSpPr bwMode="auto">
                <a:xfrm>
                  <a:off x="959" y="906"/>
                  <a:ext cx="544" cy="301"/>
                  <a:chOff x="959" y="906"/>
                  <a:chExt cx="544" cy="301"/>
                </a:xfrm>
              </p:grpSpPr>
              <p:sp>
                <p:nvSpPr>
                  <p:cNvPr id="12360" name="Oval 76"/>
                  <p:cNvSpPr>
                    <a:spLocks noChangeArrowheads="1"/>
                  </p:cNvSpPr>
                  <p:nvPr/>
                </p:nvSpPr>
                <p:spPr bwMode="auto">
                  <a:xfrm>
                    <a:off x="1131" y="916"/>
                    <a:ext cx="129" cy="96"/>
                  </a:xfrm>
                  <a:prstGeom prst="ellipse">
                    <a:avLst/>
                  </a:prstGeom>
                  <a:solidFill>
                    <a:srgbClr val="FFFFFF"/>
                  </a:solidFill>
                  <a:ln w="12700">
                    <a:solidFill>
                      <a:srgbClr val="000000"/>
                    </a:solidFill>
                    <a:round/>
                    <a:headEnd/>
                    <a:tailEnd/>
                  </a:ln>
                </p:spPr>
                <p:txBody>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2361" name="Oval 77"/>
                  <p:cNvSpPr>
                    <a:spLocks noChangeArrowheads="1"/>
                  </p:cNvSpPr>
                  <p:nvPr/>
                </p:nvSpPr>
                <p:spPr bwMode="auto">
                  <a:xfrm>
                    <a:off x="1241" y="906"/>
                    <a:ext cx="105" cy="78"/>
                  </a:xfrm>
                  <a:prstGeom prst="ellipse">
                    <a:avLst/>
                  </a:prstGeom>
                  <a:solidFill>
                    <a:srgbClr val="FFFFFF"/>
                  </a:solidFill>
                  <a:ln w="12700">
                    <a:solidFill>
                      <a:srgbClr val="000000"/>
                    </a:solidFill>
                    <a:round/>
                    <a:headEnd/>
                    <a:tailEnd/>
                  </a:ln>
                </p:spPr>
                <p:txBody>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2362" name="Oval 78"/>
                  <p:cNvSpPr>
                    <a:spLocks noChangeArrowheads="1"/>
                  </p:cNvSpPr>
                  <p:nvPr/>
                </p:nvSpPr>
                <p:spPr bwMode="auto">
                  <a:xfrm>
                    <a:off x="1336" y="988"/>
                    <a:ext cx="167" cy="126"/>
                  </a:xfrm>
                  <a:prstGeom prst="ellipse">
                    <a:avLst/>
                  </a:prstGeom>
                  <a:solidFill>
                    <a:srgbClr val="FFFFFF"/>
                  </a:solidFill>
                  <a:ln w="12700">
                    <a:solidFill>
                      <a:srgbClr val="000000"/>
                    </a:solidFill>
                    <a:round/>
                    <a:headEnd/>
                    <a:tailEnd/>
                  </a:ln>
                </p:spPr>
                <p:txBody>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2363" name="Oval 79"/>
                  <p:cNvSpPr>
                    <a:spLocks noChangeArrowheads="1"/>
                  </p:cNvSpPr>
                  <p:nvPr/>
                </p:nvSpPr>
                <p:spPr bwMode="auto">
                  <a:xfrm>
                    <a:off x="1021" y="1044"/>
                    <a:ext cx="188" cy="144"/>
                  </a:xfrm>
                  <a:prstGeom prst="ellipse">
                    <a:avLst/>
                  </a:prstGeom>
                  <a:solidFill>
                    <a:srgbClr val="FFFFFF"/>
                  </a:solidFill>
                  <a:ln w="12700">
                    <a:solidFill>
                      <a:srgbClr val="000000"/>
                    </a:solidFill>
                    <a:round/>
                    <a:headEnd/>
                    <a:tailEnd/>
                  </a:ln>
                </p:spPr>
                <p:txBody>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2364" name="Oval 80"/>
                  <p:cNvSpPr>
                    <a:spLocks noChangeArrowheads="1"/>
                  </p:cNvSpPr>
                  <p:nvPr/>
                </p:nvSpPr>
                <p:spPr bwMode="auto">
                  <a:xfrm>
                    <a:off x="1290" y="1063"/>
                    <a:ext cx="139" cy="108"/>
                  </a:xfrm>
                  <a:prstGeom prst="ellipse">
                    <a:avLst/>
                  </a:prstGeom>
                  <a:solidFill>
                    <a:srgbClr val="FFFFFF"/>
                  </a:solidFill>
                  <a:ln w="12700">
                    <a:solidFill>
                      <a:srgbClr val="000000"/>
                    </a:solidFill>
                    <a:round/>
                    <a:headEnd/>
                    <a:tailEnd/>
                  </a:ln>
                </p:spPr>
                <p:txBody>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2365" name="Oval 81"/>
                  <p:cNvSpPr>
                    <a:spLocks noChangeArrowheads="1"/>
                  </p:cNvSpPr>
                  <p:nvPr/>
                </p:nvSpPr>
                <p:spPr bwMode="auto">
                  <a:xfrm>
                    <a:off x="971" y="1073"/>
                    <a:ext cx="104" cy="78"/>
                  </a:xfrm>
                  <a:prstGeom prst="ellipse">
                    <a:avLst/>
                  </a:prstGeom>
                  <a:solidFill>
                    <a:srgbClr val="FFFFFF"/>
                  </a:solidFill>
                  <a:ln w="12700">
                    <a:solidFill>
                      <a:srgbClr val="000000"/>
                    </a:solidFill>
                    <a:round/>
                    <a:headEnd/>
                    <a:tailEnd/>
                  </a:ln>
                </p:spPr>
                <p:txBody>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2366" name="Oval 82"/>
                  <p:cNvSpPr>
                    <a:spLocks noChangeArrowheads="1"/>
                  </p:cNvSpPr>
                  <p:nvPr/>
                </p:nvSpPr>
                <p:spPr bwMode="auto">
                  <a:xfrm>
                    <a:off x="959" y="1009"/>
                    <a:ext cx="105" cy="76"/>
                  </a:xfrm>
                  <a:prstGeom prst="ellipse">
                    <a:avLst/>
                  </a:prstGeom>
                  <a:solidFill>
                    <a:srgbClr val="FFFFFF"/>
                  </a:solidFill>
                  <a:ln w="12700">
                    <a:solidFill>
                      <a:srgbClr val="000000"/>
                    </a:solidFill>
                    <a:round/>
                    <a:headEnd/>
                    <a:tailEnd/>
                  </a:ln>
                </p:spPr>
                <p:txBody>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2367" name="Oval 83"/>
                  <p:cNvSpPr>
                    <a:spLocks noChangeArrowheads="1"/>
                  </p:cNvSpPr>
                  <p:nvPr/>
                </p:nvSpPr>
                <p:spPr bwMode="auto">
                  <a:xfrm>
                    <a:off x="1008" y="934"/>
                    <a:ext cx="165" cy="123"/>
                  </a:xfrm>
                  <a:prstGeom prst="ellipse">
                    <a:avLst/>
                  </a:prstGeom>
                  <a:solidFill>
                    <a:srgbClr val="FFFFFF"/>
                  </a:solidFill>
                  <a:ln w="12700">
                    <a:solidFill>
                      <a:srgbClr val="000000"/>
                    </a:solidFill>
                    <a:round/>
                    <a:headEnd/>
                    <a:tailEnd/>
                  </a:ln>
                </p:spPr>
                <p:txBody>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2368" name="Oval 84"/>
                  <p:cNvSpPr>
                    <a:spLocks noChangeArrowheads="1"/>
                  </p:cNvSpPr>
                  <p:nvPr/>
                </p:nvSpPr>
                <p:spPr bwMode="auto">
                  <a:xfrm>
                    <a:off x="1154" y="1083"/>
                    <a:ext cx="166" cy="124"/>
                  </a:xfrm>
                  <a:prstGeom prst="ellipse">
                    <a:avLst/>
                  </a:prstGeom>
                  <a:solidFill>
                    <a:srgbClr val="FFFFFF"/>
                  </a:solidFill>
                  <a:ln w="12700">
                    <a:solidFill>
                      <a:srgbClr val="000000"/>
                    </a:solidFill>
                    <a:round/>
                    <a:headEnd/>
                    <a:tailEnd/>
                  </a:ln>
                </p:spPr>
                <p:txBody>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2369" name="Oval 85"/>
                  <p:cNvSpPr>
                    <a:spLocks noChangeArrowheads="1"/>
                  </p:cNvSpPr>
                  <p:nvPr/>
                </p:nvSpPr>
                <p:spPr bwMode="auto">
                  <a:xfrm>
                    <a:off x="1362" y="942"/>
                    <a:ext cx="129" cy="97"/>
                  </a:xfrm>
                  <a:prstGeom prst="ellipse">
                    <a:avLst/>
                  </a:prstGeom>
                  <a:solidFill>
                    <a:srgbClr val="FFFFFF"/>
                  </a:solidFill>
                  <a:ln w="12700">
                    <a:solidFill>
                      <a:srgbClr val="000000"/>
                    </a:solidFill>
                    <a:round/>
                    <a:headEnd/>
                    <a:tailEnd/>
                  </a:ln>
                </p:spPr>
                <p:txBody>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2370" name="Oval 86"/>
                  <p:cNvSpPr>
                    <a:spLocks noChangeArrowheads="1"/>
                  </p:cNvSpPr>
                  <p:nvPr/>
                </p:nvSpPr>
                <p:spPr bwMode="auto">
                  <a:xfrm>
                    <a:off x="1327" y="906"/>
                    <a:ext cx="115" cy="87"/>
                  </a:xfrm>
                  <a:prstGeom prst="ellipse">
                    <a:avLst/>
                  </a:prstGeom>
                  <a:solidFill>
                    <a:srgbClr val="FFFFFF"/>
                  </a:solidFill>
                  <a:ln w="12700">
                    <a:solidFill>
                      <a:srgbClr val="000000"/>
                    </a:solidFill>
                    <a:round/>
                    <a:headEnd/>
                    <a:tailEnd/>
                  </a:ln>
                </p:spPr>
                <p:txBody>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2371" name="Freeform 87"/>
                  <p:cNvSpPr>
                    <a:spLocks/>
                  </p:cNvSpPr>
                  <p:nvPr/>
                </p:nvSpPr>
                <p:spPr bwMode="auto">
                  <a:xfrm>
                    <a:off x="1000" y="927"/>
                    <a:ext cx="475" cy="242"/>
                  </a:xfrm>
                  <a:custGeom>
                    <a:avLst/>
                    <a:gdLst>
                      <a:gd name="T0" fmla="*/ 146 w 475"/>
                      <a:gd name="T1" fmla="*/ 24 h 242"/>
                      <a:gd name="T2" fmla="*/ 166 w 475"/>
                      <a:gd name="T3" fmla="*/ 6 h 242"/>
                      <a:gd name="T4" fmla="*/ 254 w 475"/>
                      <a:gd name="T5" fmla="*/ 7 h 242"/>
                      <a:gd name="T6" fmla="*/ 318 w 475"/>
                      <a:gd name="T7" fmla="*/ 0 h 242"/>
                      <a:gd name="T8" fmla="*/ 397 w 475"/>
                      <a:gd name="T9" fmla="*/ 28 h 242"/>
                      <a:gd name="T10" fmla="*/ 436 w 475"/>
                      <a:gd name="T11" fmla="*/ 20 h 242"/>
                      <a:gd name="T12" fmla="*/ 458 w 475"/>
                      <a:gd name="T13" fmla="*/ 24 h 242"/>
                      <a:gd name="T14" fmla="*/ 463 w 475"/>
                      <a:gd name="T15" fmla="*/ 95 h 242"/>
                      <a:gd name="T16" fmla="*/ 475 w 475"/>
                      <a:gd name="T17" fmla="*/ 107 h 242"/>
                      <a:gd name="T18" fmla="*/ 438 w 475"/>
                      <a:gd name="T19" fmla="*/ 163 h 242"/>
                      <a:gd name="T20" fmla="*/ 398 w 475"/>
                      <a:gd name="T21" fmla="*/ 124 h 242"/>
                      <a:gd name="T22" fmla="*/ 389 w 475"/>
                      <a:gd name="T23" fmla="*/ 144 h 242"/>
                      <a:gd name="T24" fmla="*/ 332 w 475"/>
                      <a:gd name="T25" fmla="*/ 221 h 242"/>
                      <a:gd name="T26" fmla="*/ 143 w 475"/>
                      <a:gd name="T27" fmla="*/ 242 h 242"/>
                      <a:gd name="T28" fmla="*/ 46 w 475"/>
                      <a:gd name="T29" fmla="*/ 227 h 242"/>
                      <a:gd name="T30" fmla="*/ 15 w 475"/>
                      <a:gd name="T31" fmla="*/ 179 h 242"/>
                      <a:gd name="T32" fmla="*/ 15 w 475"/>
                      <a:gd name="T33" fmla="*/ 130 h 242"/>
                      <a:gd name="T34" fmla="*/ 0 w 475"/>
                      <a:gd name="T35" fmla="*/ 90 h 242"/>
                      <a:gd name="T36" fmla="*/ 146 w 475"/>
                      <a:gd name="T37" fmla="*/ 24 h 2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75" h="242">
                        <a:moveTo>
                          <a:pt x="146" y="24"/>
                        </a:moveTo>
                        <a:lnTo>
                          <a:pt x="166" y="6"/>
                        </a:lnTo>
                        <a:lnTo>
                          <a:pt x="254" y="7"/>
                        </a:lnTo>
                        <a:lnTo>
                          <a:pt x="318" y="0"/>
                        </a:lnTo>
                        <a:lnTo>
                          <a:pt x="397" y="28"/>
                        </a:lnTo>
                        <a:lnTo>
                          <a:pt x="436" y="20"/>
                        </a:lnTo>
                        <a:lnTo>
                          <a:pt x="458" y="24"/>
                        </a:lnTo>
                        <a:lnTo>
                          <a:pt x="463" y="95"/>
                        </a:lnTo>
                        <a:lnTo>
                          <a:pt x="475" y="107"/>
                        </a:lnTo>
                        <a:lnTo>
                          <a:pt x="438" y="163"/>
                        </a:lnTo>
                        <a:lnTo>
                          <a:pt x="398" y="124"/>
                        </a:lnTo>
                        <a:lnTo>
                          <a:pt x="389" y="144"/>
                        </a:lnTo>
                        <a:lnTo>
                          <a:pt x="332" y="221"/>
                        </a:lnTo>
                        <a:lnTo>
                          <a:pt x="143" y="242"/>
                        </a:lnTo>
                        <a:lnTo>
                          <a:pt x="46" y="227"/>
                        </a:lnTo>
                        <a:lnTo>
                          <a:pt x="15" y="179"/>
                        </a:lnTo>
                        <a:lnTo>
                          <a:pt x="15" y="130"/>
                        </a:lnTo>
                        <a:lnTo>
                          <a:pt x="0" y="90"/>
                        </a:lnTo>
                        <a:lnTo>
                          <a:pt x="146"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nvGrpSpPr>
              <p:cNvPr id="12354" name="Group 88"/>
              <p:cNvGrpSpPr>
                <a:grpSpLocks/>
              </p:cNvGrpSpPr>
              <p:nvPr/>
            </p:nvGrpSpPr>
            <p:grpSpPr bwMode="auto">
              <a:xfrm>
                <a:off x="1070" y="964"/>
                <a:ext cx="61" cy="144"/>
                <a:chOff x="1070" y="964"/>
                <a:chExt cx="61" cy="144"/>
              </a:xfrm>
            </p:grpSpPr>
            <p:sp>
              <p:nvSpPr>
                <p:cNvPr id="12355" name="Rectangle 89"/>
                <p:cNvSpPr>
                  <a:spLocks noChangeArrowheads="1"/>
                </p:cNvSpPr>
                <p:nvPr/>
              </p:nvSpPr>
              <p:spPr bwMode="auto">
                <a:xfrm>
                  <a:off x="1074" y="964"/>
                  <a:ext cx="57"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2356" name="Rectangle 90"/>
                <p:cNvSpPr>
                  <a:spLocks noChangeArrowheads="1"/>
                </p:cNvSpPr>
                <p:nvPr/>
              </p:nvSpPr>
              <p:spPr bwMode="auto">
                <a:xfrm>
                  <a:off x="1070" y="1026"/>
                  <a:ext cx="56" cy="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grpSp>
        </p:grpSp>
        <p:sp>
          <p:nvSpPr>
            <p:cNvPr id="12321" name="Rectangle 92"/>
            <p:cNvSpPr>
              <a:spLocks noChangeArrowheads="1"/>
            </p:cNvSpPr>
            <p:nvPr/>
          </p:nvSpPr>
          <p:spPr bwMode="auto">
            <a:xfrm>
              <a:off x="864" y="960"/>
              <a:ext cx="51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sz="1600" b="1">
                  <a:solidFill>
                    <a:srgbClr val="000000"/>
                  </a:solidFill>
                </a:rPr>
                <a:t>WWNET</a:t>
              </a:r>
              <a:endParaRPr lang="en-US" altLang="en-US" sz="2400"/>
            </a:p>
          </p:txBody>
        </p:sp>
        <p:grpSp>
          <p:nvGrpSpPr>
            <p:cNvPr id="12322" name="Group 196"/>
            <p:cNvGrpSpPr>
              <a:grpSpLocks/>
            </p:cNvGrpSpPr>
            <p:nvPr/>
          </p:nvGrpSpPr>
          <p:grpSpPr bwMode="auto">
            <a:xfrm>
              <a:off x="912" y="2336"/>
              <a:ext cx="584" cy="304"/>
              <a:chOff x="480" y="2160"/>
              <a:chExt cx="584" cy="304"/>
            </a:xfrm>
          </p:grpSpPr>
          <p:grpSp>
            <p:nvGrpSpPr>
              <p:cNvPr id="12331" name="Group 5"/>
              <p:cNvGrpSpPr>
                <a:grpSpLocks/>
              </p:cNvGrpSpPr>
              <p:nvPr/>
            </p:nvGrpSpPr>
            <p:grpSpPr bwMode="auto">
              <a:xfrm>
                <a:off x="480" y="2160"/>
                <a:ext cx="200" cy="304"/>
                <a:chOff x="4382" y="1956"/>
                <a:chExt cx="200" cy="328"/>
              </a:xfrm>
            </p:grpSpPr>
            <p:grpSp>
              <p:nvGrpSpPr>
                <p:cNvPr id="12343" name="Group 6"/>
                <p:cNvGrpSpPr>
                  <a:grpSpLocks/>
                </p:cNvGrpSpPr>
                <p:nvPr/>
              </p:nvGrpSpPr>
              <p:grpSpPr bwMode="auto">
                <a:xfrm>
                  <a:off x="4382" y="1956"/>
                  <a:ext cx="200" cy="328"/>
                  <a:chOff x="4382" y="1956"/>
                  <a:chExt cx="200" cy="328"/>
                </a:xfrm>
              </p:grpSpPr>
              <p:sp>
                <p:nvSpPr>
                  <p:cNvPr id="12347" name="Freeform 7"/>
                  <p:cNvSpPr>
                    <a:spLocks/>
                  </p:cNvSpPr>
                  <p:nvPr/>
                </p:nvSpPr>
                <p:spPr bwMode="auto">
                  <a:xfrm>
                    <a:off x="4382" y="1956"/>
                    <a:ext cx="200" cy="328"/>
                  </a:xfrm>
                  <a:custGeom>
                    <a:avLst/>
                    <a:gdLst>
                      <a:gd name="T0" fmla="*/ 50 w 200"/>
                      <a:gd name="T1" fmla="*/ 0 h 328"/>
                      <a:gd name="T2" fmla="*/ 0 w 200"/>
                      <a:gd name="T3" fmla="*/ 50 h 328"/>
                      <a:gd name="T4" fmla="*/ 0 w 200"/>
                      <a:gd name="T5" fmla="*/ 328 h 328"/>
                      <a:gd name="T6" fmla="*/ 150 w 200"/>
                      <a:gd name="T7" fmla="*/ 328 h 328"/>
                      <a:gd name="T8" fmla="*/ 200 w 200"/>
                      <a:gd name="T9" fmla="*/ 278 h 328"/>
                      <a:gd name="T10" fmla="*/ 200 w 200"/>
                      <a:gd name="T11" fmla="*/ 0 h 328"/>
                      <a:gd name="T12" fmla="*/ 50 w 200"/>
                      <a:gd name="T13" fmla="*/ 0 h 32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0" h="328">
                        <a:moveTo>
                          <a:pt x="50" y="0"/>
                        </a:moveTo>
                        <a:lnTo>
                          <a:pt x="0" y="50"/>
                        </a:lnTo>
                        <a:lnTo>
                          <a:pt x="0" y="328"/>
                        </a:lnTo>
                        <a:lnTo>
                          <a:pt x="150" y="328"/>
                        </a:lnTo>
                        <a:lnTo>
                          <a:pt x="200" y="278"/>
                        </a:lnTo>
                        <a:lnTo>
                          <a:pt x="200" y="0"/>
                        </a:lnTo>
                        <a:lnTo>
                          <a:pt x="50" y="0"/>
                        </a:lnTo>
                        <a:close/>
                      </a:path>
                    </a:pathLst>
                  </a:custGeom>
                  <a:solidFill>
                    <a:srgbClr val="618FF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348" name="Freeform 8"/>
                  <p:cNvSpPr>
                    <a:spLocks/>
                  </p:cNvSpPr>
                  <p:nvPr/>
                </p:nvSpPr>
                <p:spPr bwMode="auto">
                  <a:xfrm>
                    <a:off x="4382" y="1956"/>
                    <a:ext cx="200" cy="50"/>
                  </a:xfrm>
                  <a:custGeom>
                    <a:avLst/>
                    <a:gdLst>
                      <a:gd name="T0" fmla="*/ 0 w 200"/>
                      <a:gd name="T1" fmla="*/ 50 h 50"/>
                      <a:gd name="T2" fmla="*/ 150 w 200"/>
                      <a:gd name="T3" fmla="*/ 50 h 50"/>
                      <a:gd name="T4" fmla="*/ 200 w 200"/>
                      <a:gd name="T5" fmla="*/ 0 h 50"/>
                      <a:gd name="T6" fmla="*/ 50 w 200"/>
                      <a:gd name="T7" fmla="*/ 0 h 50"/>
                      <a:gd name="T8" fmla="*/ 0 w 200"/>
                      <a:gd name="T9" fmla="*/ 50 h 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0" h="50">
                        <a:moveTo>
                          <a:pt x="0" y="50"/>
                        </a:moveTo>
                        <a:lnTo>
                          <a:pt x="150" y="50"/>
                        </a:lnTo>
                        <a:lnTo>
                          <a:pt x="200" y="0"/>
                        </a:lnTo>
                        <a:lnTo>
                          <a:pt x="50" y="0"/>
                        </a:lnTo>
                        <a:lnTo>
                          <a:pt x="0" y="50"/>
                        </a:lnTo>
                        <a:close/>
                      </a:path>
                    </a:pathLst>
                  </a:custGeom>
                  <a:solidFill>
                    <a:srgbClr val="80A5F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349" name="Freeform 9"/>
                  <p:cNvSpPr>
                    <a:spLocks/>
                  </p:cNvSpPr>
                  <p:nvPr/>
                </p:nvSpPr>
                <p:spPr bwMode="auto">
                  <a:xfrm>
                    <a:off x="4532" y="1956"/>
                    <a:ext cx="50" cy="328"/>
                  </a:xfrm>
                  <a:custGeom>
                    <a:avLst/>
                    <a:gdLst>
                      <a:gd name="T0" fmla="*/ 0 w 50"/>
                      <a:gd name="T1" fmla="*/ 50 h 328"/>
                      <a:gd name="T2" fmla="*/ 50 w 50"/>
                      <a:gd name="T3" fmla="*/ 0 h 328"/>
                      <a:gd name="T4" fmla="*/ 50 w 50"/>
                      <a:gd name="T5" fmla="*/ 278 h 328"/>
                      <a:gd name="T6" fmla="*/ 0 w 50"/>
                      <a:gd name="T7" fmla="*/ 328 h 328"/>
                      <a:gd name="T8" fmla="*/ 0 w 50"/>
                      <a:gd name="T9" fmla="*/ 50 h 3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 h="328">
                        <a:moveTo>
                          <a:pt x="0" y="50"/>
                        </a:moveTo>
                        <a:lnTo>
                          <a:pt x="50" y="0"/>
                        </a:lnTo>
                        <a:lnTo>
                          <a:pt x="50" y="278"/>
                        </a:lnTo>
                        <a:lnTo>
                          <a:pt x="0" y="328"/>
                        </a:lnTo>
                        <a:lnTo>
                          <a:pt x="0" y="50"/>
                        </a:lnTo>
                        <a:close/>
                      </a:path>
                    </a:pathLst>
                  </a:custGeom>
                  <a:solidFill>
                    <a:srgbClr val="4E73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350" name="Freeform 10"/>
                  <p:cNvSpPr>
                    <a:spLocks/>
                  </p:cNvSpPr>
                  <p:nvPr/>
                </p:nvSpPr>
                <p:spPr bwMode="auto">
                  <a:xfrm>
                    <a:off x="4382" y="1956"/>
                    <a:ext cx="200" cy="328"/>
                  </a:xfrm>
                  <a:custGeom>
                    <a:avLst/>
                    <a:gdLst>
                      <a:gd name="T0" fmla="*/ 50 w 200"/>
                      <a:gd name="T1" fmla="*/ 0 h 328"/>
                      <a:gd name="T2" fmla="*/ 0 w 200"/>
                      <a:gd name="T3" fmla="*/ 50 h 328"/>
                      <a:gd name="T4" fmla="*/ 0 w 200"/>
                      <a:gd name="T5" fmla="*/ 328 h 328"/>
                      <a:gd name="T6" fmla="*/ 150 w 200"/>
                      <a:gd name="T7" fmla="*/ 328 h 328"/>
                      <a:gd name="T8" fmla="*/ 200 w 200"/>
                      <a:gd name="T9" fmla="*/ 278 h 328"/>
                      <a:gd name="T10" fmla="*/ 200 w 200"/>
                      <a:gd name="T11" fmla="*/ 0 h 328"/>
                      <a:gd name="T12" fmla="*/ 50 w 200"/>
                      <a:gd name="T13" fmla="*/ 0 h 32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0" h="328">
                        <a:moveTo>
                          <a:pt x="50" y="0"/>
                        </a:moveTo>
                        <a:lnTo>
                          <a:pt x="0" y="50"/>
                        </a:lnTo>
                        <a:lnTo>
                          <a:pt x="0" y="328"/>
                        </a:lnTo>
                        <a:lnTo>
                          <a:pt x="150" y="328"/>
                        </a:lnTo>
                        <a:lnTo>
                          <a:pt x="200" y="278"/>
                        </a:lnTo>
                        <a:lnTo>
                          <a:pt x="200" y="0"/>
                        </a:lnTo>
                        <a:lnTo>
                          <a:pt x="50" y="0"/>
                        </a:lnTo>
                        <a:close/>
                      </a:path>
                    </a:pathLst>
                  </a:custGeom>
                  <a:noFill/>
                  <a:ln w="12700">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351" name="Freeform 11"/>
                  <p:cNvSpPr>
                    <a:spLocks/>
                  </p:cNvSpPr>
                  <p:nvPr/>
                </p:nvSpPr>
                <p:spPr bwMode="auto">
                  <a:xfrm>
                    <a:off x="4382" y="1956"/>
                    <a:ext cx="200" cy="50"/>
                  </a:xfrm>
                  <a:custGeom>
                    <a:avLst/>
                    <a:gdLst>
                      <a:gd name="T0" fmla="*/ 0 w 200"/>
                      <a:gd name="T1" fmla="*/ 50 h 50"/>
                      <a:gd name="T2" fmla="*/ 150 w 200"/>
                      <a:gd name="T3" fmla="*/ 50 h 50"/>
                      <a:gd name="T4" fmla="*/ 200 w 200"/>
                      <a:gd name="T5" fmla="*/ 0 h 50"/>
                      <a:gd name="T6" fmla="*/ 0 60000 65536"/>
                      <a:gd name="T7" fmla="*/ 0 60000 65536"/>
                      <a:gd name="T8" fmla="*/ 0 60000 65536"/>
                    </a:gdLst>
                    <a:ahLst/>
                    <a:cxnLst>
                      <a:cxn ang="T6">
                        <a:pos x="T0" y="T1"/>
                      </a:cxn>
                      <a:cxn ang="T7">
                        <a:pos x="T2" y="T3"/>
                      </a:cxn>
                      <a:cxn ang="T8">
                        <a:pos x="T4" y="T5"/>
                      </a:cxn>
                    </a:cxnLst>
                    <a:rect l="0" t="0" r="r" b="b"/>
                    <a:pathLst>
                      <a:path w="200" h="50">
                        <a:moveTo>
                          <a:pt x="0" y="50"/>
                        </a:moveTo>
                        <a:lnTo>
                          <a:pt x="150" y="50"/>
                        </a:lnTo>
                        <a:lnTo>
                          <a:pt x="200" y="0"/>
                        </a:lnTo>
                      </a:path>
                    </a:pathLst>
                  </a:custGeom>
                  <a:noFill/>
                  <a:ln w="12700">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352" name="Line 12"/>
                  <p:cNvSpPr>
                    <a:spLocks noChangeShapeType="1"/>
                  </p:cNvSpPr>
                  <p:nvPr/>
                </p:nvSpPr>
                <p:spPr bwMode="auto">
                  <a:xfrm>
                    <a:off x="4532" y="2006"/>
                    <a:ext cx="1" cy="278"/>
                  </a:xfrm>
                  <a:prstGeom prst="line">
                    <a:avLst/>
                  </a:prstGeom>
                  <a:noFill/>
                  <a:ln w="12700">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344" name="Group 13"/>
                <p:cNvGrpSpPr>
                  <a:grpSpLocks/>
                </p:cNvGrpSpPr>
                <p:nvPr/>
              </p:nvGrpSpPr>
              <p:grpSpPr bwMode="auto">
                <a:xfrm>
                  <a:off x="4390" y="1981"/>
                  <a:ext cx="139" cy="301"/>
                  <a:chOff x="4390" y="1981"/>
                  <a:chExt cx="139" cy="301"/>
                </a:xfrm>
              </p:grpSpPr>
              <p:sp>
                <p:nvSpPr>
                  <p:cNvPr id="12345" name="Rectangle 14"/>
                  <p:cNvSpPr>
                    <a:spLocks noChangeArrowheads="1"/>
                  </p:cNvSpPr>
                  <p:nvPr/>
                </p:nvSpPr>
                <p:spPr bwMode="auto">
                  <a:xfrm>
                    <a:off x="4390" y="1981"/>
                    <a:ext cx="138" cy="300"/>
                  </a:xfrm>
                  <a:prstGeom prst="rect">
                    <a:avLst/>
                  </a:prstGeom>
                  <a:blipFill dpi="0" rotWithShape="0">
                    <a:blip r:embed="rId6"/>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2346" name="Rectangle 15"/>
                  <p:cNvSpPr>
                    <a:spLocks noChangeArrowheads="1"/>
                  </p:cNvSpPr>
                  <p:nvPr/>
                </p:nvSpPr>
                <p:spPr bwMode="auto">
                  <a:xfrm>
                    <a:off x="4390" y="1981"/>
                    <a:ext cx="139" cy="301"/>
                  </a:xfrm>
                  <a:prstGeom prst="rect">
                    <a:avLst/>
                  </a:prstGeom>
                  <a:noFill/>
                  <a:ln w="1270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grpSp>
          </p:grpSp>
          <p:grpSp>
            <p:nvGrpSpPr>
              <p:cNvPr id="12332" name="Group 169"/>
              <p:cNvGrpSpPr>
                <a:grpSpLocks/>
              </p:cNvGrpSpPr>
              <p:nvPr/>
            </p:nvGrpSpPr>
            <p:grpSpPr bwMode="auto">
              <a:xfrm>
                <a:off x="864" y="2160"/>
                <a:ext cx="200" cy="304"/>
                <a:chOff x="4766" y="2100"/>
                <a:chExt cx="200" cy="328"/>
              </a:xfrm>
            </p:grpSpPr>
            <p:grpSp>
              <p:nvGrpSpPr>
                <p:cNvPr id="12333" name="Group 170"/>
                <p:cNvGrpSpPr>
                  <a:grpSpLocks/>
                </p:cNvGrpSpPr>
                <p:nvPr/>
              </p:nvGrpSpPr>
              <p:grpSpPr bwMode="auto">
                <a:xfrm>
                  <a:off x="4766" y="2100"/>
                  <a:ext cx="200" cy="328"/>
                  <a:chOff x="4766" y="2100"/>
                  <a:chExt cx="200" cy="328"/>
                </a:xfrm>
              </p:grpSpPr>
              <p:sp>
                <p:nvSpPr>
                  <p:cNvPr id="12337" name="Freeform 171"/>
                  <p:cNvSpPr>
                    <a:spLocks/>
                  </p:cNvSpPr>
                  <p:nvPr/>
                </p:nvSpPr>
                <p:spPr bwMode="auto">
                  <a:xfrm>
                    <a:off x="4766" y="2100"/>
                    <a:ext cx="200" cy="328"/>
                  </a:xfrm>
                  <a:custGeom>
                    <a:avLst/>
                    <a:gdLst>
                      <a:gd name="T0" fmla="*/ 50 w 200"/>
                      <a:gd name="T1" fmla="*/ 0 h 328"/>
                      <a:gd name="T2" fmla="*/ 0 w 200"/>
                      <a:gd name="T3" fmla="*/ 50 h 328"/>
                      <a:gd name="T4" fmla="*/ 0 w 200"/>
                      <a:gd name="T5" fmla="*/ 328 h 328"/>
                      <a:gd name="T6" fmla="*/ 150 w 200"/>
                      <a:gd name="T7" fmla="*/ 328 h 328"/>
                      <a:gd name="T8" fmla="*/ 200 w 200"/>
                      <a:gd name="T9" fmla="*/ 278 h 328"/>
                      <a:gd name="T10" fmla="*/ 200 w 200"/>
                      <a:gd name="T11" fmla="*/ 0 h 328"/>
                      <a:gd name="T12" fmla="*/ 50 w 200"/>
                      <a:gd name="T13" fmla="*/ 0 h 32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0" h="328">
                        <a:moveTo>
                          <a:pt x="50" y="0"/>
                        </a:moveTo>
                        <a:lnTo>
                          <a:pt x="0" y="50"/>
                        </a:lnTo>
                        <a:lnTo>
                          <a:pt x="0" y="328"/>
                        </a:lnTo>
                        <a:lnTo>
                          <a:pt x="150" y="328"/>
                        </a:lnTo>
                        <a:lnTo>
                          <a:pt x="200" y="278"/>
                        </a:lnTo>
                        <a:lnTo>
                          <a:pt x="200" y="0"/>
                        </a:lnTo>
                        <a:lnTo>
                          <a:pt x="50" y="0"/>
                        </a:lnTo>
                        <a:close/>
                      </a:path>
                    </a:pathLst>
                  </a:custGeom>
                  <a:solidFill>
                    <a:srgbClr val="618FF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338" name="Freeform 172"/>
                  <p:cNvSpPr>
                    <a:spLocks/>
                  </p:cNvSpPr>
                  <p:nvPr/>
                </p:nvSpPr>
                <p:spPr bwMode="auto">
                  <a:xfrm>
                    <a:off x="4766" y="2100"/>
                    <a:ext cx="200" cy="50"/>
                  </a:xfrm>
                  <a:custGeom>
                    <a:avLst/>
                    <a:gdLst>
                      <a:gd name="T0" fmla="*/ 0 w 200"/>
                      <a:gd name="T1" fmla="*/ 50 h 50"/>
                      <a:gd name="T2" fmla="*/ 150 w 200"/>
                      <a:gd name="T3" fmla="*/ 50 h 50"/>
                      <a:gd name="T4" fmla="*/ 200 w 200"/>
                      <a:gd name="T5" fmla="*/ 0 h 50"/>
                      <a:gd name="T6" fmla="*/ 50 w 200"/>
                      <a:gd name="T7" fmla="*/ 0 h 50"/>
                      <a:gd name="T8" fmla="*/ 0 w 200"/>
                      <a:gd name="T9" fmla="*/ 50 h 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0" h="50">
                        <a:moveTo>
                          <a:pt x="0" y="50"/>
                        </a:moveTo>
                        <a:lnTo>
                          <a:pt x="150" y="50"/>
                        </a:lnTo>
                        <a:lnTo>
                          <a:pt x="200" y="0"/>
                        </a:lnTo>
                        <a:lnTo>
                          <a:pt x="50" y="0"/>
                        </a:lnTo>
                        <a:lnTo>
                          <a:pt x="0" y="50"/>
                        </a:lnTo>
                        <a:close/>
                      </a:path>
                    </a:pathLst>
                  </a:custGeom>
                  <a:solidFill>
                    <a:srgbClr val="80A5F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339" name="Freeform 173"/>
                  <p:cNvSpPr>
                    <a:spLocks/>
                  </p:cNvSpPr>
                  <p:nvPr/>
                </p:nvSpPr>
                <p:spPr bwMode="auto">
                  <a:xfrm>
                    <a:off x="4916" y="2100"/>
                    <a:ext cx="50" cy="328"/>
                  </a:xfrm>
                  <a:custGeom>
                    <a:avLst/>
                    <a:gdLst>
                      <a:gd name="T0" fmla="*/ 0 w 50"/>
                      <a:gd name="T1" fmla="*/ 50 h 328"/>
                      <a:gd name="T2" fmla="*/ 50 w 50"/>
                      <a:gd name="T3" fmla="*/ 0 h 328"/>
                      <a:gd name="T4" fmla="*/ 50 w 50"/>
                      <a:gd name="T5" fmla="*/ 278 h 328"/>
                      <a:gd name="T6" fmla="*/ 0 w 50"/>
                      <a:gd name="T7" fmla="*/ 328 h 328"/>
                      <a:gd name="T8" fmla="*/ 0 w 50"/>
                      <a:gd name="T9" fmla="*/ 50 h 3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 h="328">
                        <a:moveTo>
                          <a:pt x="0" y="50"/>
                        </a:moveTo>
                        <a:lnTo>
                          <a:pt x="50" y="0"/>
                        </a:lnTo>
                        <a:lnTo>
                          <a:pt x="50" y="278"/>
                        </a:lnTo>
                        <a:lnTo>
                          <a:pt x="0" y="328"/>
                        </a:lnTo>
                        <a:lnTo>
                          <a:pt x="0" y="50"/>
                        </a:lnTo>
                        <a:close/>
                      </a:path>
                    </a:pathLst>
                  </a:custGeom>
                  <a:solidFill>
                    <a:srgbClr val="4E73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340" name="Freeform 174"/>
                  <p:cNvSpPr>
                    <a:spLocks/>
                  </p:cNvSpPr>
                  <p:nvPr/>
                </p:nvSpPr>
                <p:spPr bwMode="auto">
                  <a:xfrm>
                    <a:off x="4766" y="2100"/>
                    <a:ext cx="200" cy="328"/>
                  </a:xfrm>
                  <a:custGeom>
                    <a:avLst/>
                    <a:gdLst>
                      <a:gd name="T0" fmla="*/ 50 w 200"/>
                      <a:gd name="T1" fmla="*/ 0 h 328"/>
                      <a:gd name="T2" fmla="*/ 0 w 200"/>
                      <a:gd name="T3" fmla="*/ 50 h 328"/>
                      <a:gd name="T4" fmla="*/ 0 w 200"/>
                      <a:gd name="T5" fmla="*/ 328 h 328"/>
                      <a:gd name="T6" fmla="*/ 150 w 200"/>
                      <a:gd name="T7" fmla="*/ 328 h 328"/>
                      <a:gd name="T8" fmla="*/ 200 w 200"/>
                      <a:gd name="T9" fmla="*/ 278 h 328"/>
                      <a:gd name="T10" fmla="*/ 200 w 200"/>
                      <a:gd name="T11" fmla="*/ 0 h 328"/>
                      <a:gd name="T12" fmla="*/ 50 w 200"/>
                      <a:gd name="T13" fmla="*/ 0 h 32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0" h="328">
                        <a:moveTo>
                          <a:pt x="50" y="0"/>
                        </a:moveTo>
                        <a:lnTo>
                          <a:pt x="0" y="50"/>
                        </a:lnTo>
                        <a:lnTo>
                          <a:pt x="0" y="328"/>
                        </a:lnTo>
                        <a:lnTo>
                          <a:pt x="150" y="328"/>
                        </a:lnTo>
                        <a:lnTo>
                          <a:pt x="200" y="278"/>
                        </a:lnTo>
                        <a:lnTo>
                          <a:pt x="200" y="0"/>
                        </a:lnTo>
                        <a:lnTo>
                          <a:pt x="50" y="0"/>
                        </a:lnTo>
                        <a:close/>
                      </a:path>
                    </a:pathLst>
                  </a:custGeom>
                  <a:noFill/>
                  <a:ln w="12700">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341" name="Freeform 175"/>
                  <p:cNvSpPr>
                    <a:spLocks/>
                  </p:cNvSpPr>
                  <p:nvPr/>
                </p:nvSpPr>
                <p:spPr bwMode="auto">
                  <a:xfrm>
                    <a:off x="4766" y="2100"/>
                    <a:ext cx="200" cy="50"/>
                  </a:xfrm>
                  <a:custGeom>
                    <a:avLst/>
                    <a:gdLst>
                      <a:gd name="T0" fmla="*/ 0 w 200"/>
                      <a:gd name="T1" fmla="*/ 50 h 50"/>
                      <a:gd name="T2" fmla="*/ 150 w 200"/>
                      <a:gd name="T3" fmla="*/ 50 h 50"/>
                      <a:gd name="T4" fmla="*/ 200 w 200"/>
                      <a:gd name="T5" fmla="*/ 0 h 50"/>
                      <a:gd name="T6" fmla="*/ 0 60000 65536"/>
                      <a:gd name="T7" fmla="*/ 0 60000 65536"/>
                      <a:gd name="T8" fmla="*/ 0 60000 65536"/>
                    </a:gdLst>
                    <a:ahLst/>
                    <a:cxnLst>
                      <a:cxn ang="T6">
                        <a:pos x="T0" y="T1"/>
                      </a:cxn>
                      <a:cxn ang="T7">
                        <a:pos x="T2" y="T3"/>
                      </a:cxn>
                      <a:cxn ang="T8">
                        <a:pos x="T4" y="T5"/>
                      </a:cxn>
                    </a:cxnLst>
                    <a:rect l="0" t="0" r="r" b="b"/>
                    <a:pathLst>
                      <a:path w="200" h="50">
                        <a:moveTo>
                          <a:pt x="0" y="50"/>
                        </a:moveTo>
                        <a:lnTo>
                          <a:pt x="150" y="50"/>
                        </a:lnTo>
                        <a:lnTo>
                          <a:pt x="200" y="0"/>
                        </a:lnTo>
                      </a:path>
                    </a:pathLst>
                  </a:custGeom>
                  <a:noFill/>
                  <a:ln w="12700">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342" name="Line 176"/>
                  <p:cNvSpPr>
                    <a:spLocks noChangeShapeType="1"/>
                  </p:cNvSpPr>
                  <p:nvPr/>
                </p:nvSpPr>
                <p:spPr bwMode="auto">
                  <a:xfrm>
                    <a:off x="4916" y="2150"/>
                    <a:ext cx="1" cy="278"/>
                  </a:xfrm>
                  <a:prstGeom prst="line">
                    <a:avLst/>
                  </a:prstGeom>
                  <a:noFill/>
                  <a:ln w="12700">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334" name="Group 177"/>
                <p:cNvGrpSpPr>
                  <a:grpSpLocks/>
                </p:cNvGrpSpPr>
                <p:nvPr/>
              </p:nvGrpSpPr>
              <p:grpSpPr bwMode="auto">
                <a:xfrm>
                  <a:off x="4774" y="2125"/>
                  <a:ext cx="138" cy="300"/>
                  <a:chOff x="4774" y="2125"/>
                  <a:chExt cx="138" cy="300"/>
                </a:xfrm>
              </p:grpSpPr>
              <p:sp>
                <p:nvSpPr>
                  <p:cNvPr id="12335" name="Rectangle 178"/>
                  <p:cNvSpPr>
                    <a:spLocks noChangeArrowheads="1"/>
                  </p:cNvSpPr>
                  <p:nvPr/>
                </p:nvSpPr>
                <p:spPr bwMode="auto">
                  <a:xfrm>
                    <a:off x="4774" y="2125"/>
                    <a:ext cx="138" cy="300"/>
                  </a:xfrm>
                  <a:prstGeom prst="rect">
                    <a:avLst/>
                  </a:prstGeom>
                  <a:blipFill dpi="0" rotWithShape="0">
                    <a:blip r:embed="rId6"/>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2336" name="Rectangle 179"/>
                  <p:cNvSpPr>
                    <a:spLocks noChangeArrowheads="1"/>
                  </p:cNvSpPr>
                  <p:nvPr/>
                </p:nvSpPr>
                <p:spPr bwMode="auto">
                  <a:xfrm>
                    <a:off x="4778" y="2129"/>
                    <a:ext cx="131" cy="293"/>
                  </a:xfrm>
                  <a:prstGeom prst="rect">
                    <a:avLst/>
                  </a:prstGeom>
                  <a:noFill/>
                  <a:ln w="1270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grpSp>
          </p:grpSp>
        </p:grpSp>
        <p:graphicFrame>
          <p:nvGraphicFramePr>
            <p:cNvPr id="12323" name="Object 189"/>
            <p:cNvGraphicFramePr>
              <a:graphicFrameLocks/>
            </p:cNvGraphicFramePr>
            <p:nvPr/>
          </p:nvGraphicFramePr>
          <p:xfrm>
            <a:off x="1078" y="1440"/>
            <a:ext cx="353" cy="280"/>
          </p:xfrm>
          <a:graphic>
            <a:graphicData uri="http://schemas.openxmlformats.org/presentationml/2006/ole">
              <mc:AlternateContent xmlns:mc="http://schemas.openxmlformats.org/markup-compatibility/2006">
                <mc:Choice xmlns:v="urn:schemas-microsoft-com:vml" Requires="v">
                  <p:oleObj spid="_x0000_s12427" name="Clip" r:id="rId7" imgW="552450" imgH="493713" progId="MS_ClipArt_Gallery.2">
                    <p:embed/>
                  </p:oleObj>
                </mc:Choice>
                <mc:Fallback>
                  <p:oleObj name="Clip" r:id="rId7" imgW="552450" imgH="493713" progId="MS_ClipArt_Gallery.2">
                    <p:embed/>
                    <p:pic>
                      <p:nvPicPr>
                        <p:cNvPr id="0" name="Object 189"/>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78" y="1440"/>
                          <a:ext cx="353" cy="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2324" name="Rectangle 190"/>
            <p:cNvSpPr>
              <a:spLocks noChangeArrowheads="1"/>
            </p:cNvSpPr>
            <p:nvPr/>
          </p:nvSpPr>
          <p:spPr bwMode="auto">
            <a:xfrm>
              <a:off x="336" y="1440"/>
              <a:ext cx="72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pPr algn="ctr"/>
              <a:r>
                <a:rPr lang="en-US" altLang="en-US" sz="1600" b="1"/>
                <a:t>ROUTER</a:t>
              </a:r>
              <a:endParaRPr lang="en-US" altLang="en-US" sz="1000" b="1"/>
            </a:p>
          </p:txBody>
        </p:sp>
        <p:graphicFrame>
          <p:nvGraphicFramePr>
            <p:cNvPr id="12325" name="Object 194"/>
            <p:cNvGraphicFramePr>
              <a:graphicFrameLocks/>
            </p:cNvGraphicFramePr>
            <p:nvPr/>
          </p:nvGraphicFramePr>
          <p:xfrm>
            <a:off x="1078" y="3456"/>
            <a:ext cx="353" cy="280"/>
          </p:xfrm>
          <a:graphic>
            <a:graphicData uri="http://schemas.openxmlformats.org/presentationml/2006/ole">
              <mc:AlternateContent xmlns:mc="http://schemas.openxmlformats.org/markup-compatibility/2006">
                <mc:Choice xmlns:v="urn:schemas-microsoft-com:vml" Requires="v">
                  <p:oleObj spid="_x0000_s12428" name="Clip" r:id="rId9" imgW="552450" imgH="493713" progId="MS_ClipArt_Gallery.2">
                    <p:embed/>
                  </p:oleObj>
                </mc:Choice>
                <mc:Fallback>
                  <p:oleObj name="Clip" r:id="rId9" imgW="552450" imgH="493713" progId="MS_ClipArt_Gallery.2">
                    <p:embed/>
                    <p:pic>
                      <p:nvPicPr>
                        <p:cNvPr id="0" name="Object 194"/>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78" y="3456"/>
                          <a:ext cx="353" cy="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2326" name="Rectangle 195"/>
            <p:cNvSpPr>
              <a:spLocks noChangeArrowheads="1"/>
            </p:cNvSpPr>
            <p:nvPr/>
          </p:nvSpPr>
          <p:spPr bwMode="auto">
            <a:xfrm>
              <a:off x="288" y="3456"/>
              <a:ext cx="77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pPr algn="ctr"/>
              <a:r>
                <a:rPr lang="en-US" altLang="en-US" sz="1600" b="1"/>
                <a:t>ROUTER</a:t>
              </a:r>
              <a:endParaRPr lang="en-US" altLang="en-US" sz="1000" b="1"/>
            </a:p>
          </p:txBody>
        </p:sp>
        <p:graphicFrame>
          <p:nvGraphicFramePr>
            <p:cNvPr id="12327" name="Object 198"/>
            <p:cNvGraphicFramePr>
              <a:graphicFrameLocks/>
            </p:cNvGraphicFramePr>
            <p:nvPr/>
          </p:nvGraphicFramePr>
          <p:xfrm>
            <a:off x="1078" y="1824"/>
            <a:ext cx="353" cy="280"/>
          </p:xfrm>
          <a:graphic>
            <a:graphicData uri="http://schemas.openxmlformats.org/presentationml/2006/ole">
              <mc:AlternateContent xmlns:mc="http://schemas.openxmlformats.org/markup-compatibility/2006">
                <mc:Choice xmlns:v="urn:schemas-microsoft-com:vml" Requires="v">
                  <p:oleObj spid="_x0000_s12429" name="Clip" r:id="rId10" imgW="552450" imgH="493713" progId="MS_ClipArt_Gallery.2">
                    <p:embed/>
                  </p:oleObj>
                </mc:Choice>
                <mc:Fallback>
                  <p:oleObj name="Clip" r:id="rId10" imgW="552450" imgH="493713" progId="MS_ClipArt_Gallery.2">
                    <p:embed/>
                    <p:pic>
                      <p:nvPicPr>
                        <p:cNvPr id="0" name="Object 198"/>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78" y="1824"/>
                          <a:ext cx="353" cy="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2328" name="Rectangle 199"/>
            <p:cNvSpPr>
              <a:spLocks noChangeArrowheads="1"/>
            </p:cNvSpPr>
            <p:nvPr/>
          </p:nvSpPr>
          <p:spPr bwMode="auto">
            <a:xfrm>
              <a:off x="336" y="1824"/>
              <a:ext cx="72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pPr algn="ctr"/>
              <a:r>
                <a:rPr lang="en-US" altLang="en-US" sz="1600" b="1"/>
                <a:t>SWITCH</a:t>
              </a:r>
              <a:endParaRPr lang="en-US" altLang="en-US" sz="1000" b="1"/>
            </a:p>
          </p:txBody>
        </p:sp>
        <p:graphicFrame>
          <p:nvGraphicFramePr>
            <p:cNvPr id="12329" name="Object 201"/>
            <p:cNvGraphicFramePr>
              <a:graphicFrameLocks/>
            </p:cNvGraphicFramePr>
            <p:nvPr/>
          </p:nvGraphicFramePr>
          <p:xfrm>
            <a:off x="1078" y="2928"/>
            <a:ext cx="353" cy="280"/>
          </p:xfrm>
          <a:graphic>
            <a:graphicData uri="http://schemas.openxmlformats.org/presentationml/2006/ole">
              <mc:AlternateContent xmlns:mc="http://schemas.openxmlformats.org/markup-compatibility/2006">
                <mc:Choice xmlns:v="urn:schemas-microsoft-com:vml" Requires="v">
                  <p:oleObj spid="_x0000_s12430" name="Clip" r:id="rId11" imgW="552450" imgH="493713" progId="MS_ClipArt_Gallery.2">
                    <p:embed/>
                  </p:oleObj>
                </mc:Choice>
                <mc:Fallback>
                  <p:oleObj name="Clip" r:id="rId11" imgW="552450" imgH="493713" progId="MS_ClipArt_Gallery.2">
                    <p:embed/>
                    <p:pic>
                      <p:nvPicPr>
                        <p:cNvPr id="0" name="Object 201"/>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78" y="2928"/>
                          <a:ext cx="353" cy="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2330" name="Rectangle 202"/>
            <p:cNvSpPr>
              <a:spLocks noChangeArrowheads="1"/>
            </p:cNvSpPr>
            <p:nvPr/>
          </p:nvSpPr>
          <p:spPr bwMode="auto">
            <a:xfrm>
              <a:off x="336" y="2928"/>
              <a:ext cx="72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pPr algn="ctr"/>
              <a:r>
                <a:rPr lang="en-US" altLang="en-US" sz="1600" b="1"/>
                <a:t>SWITCH</a:t>
              </a:r>
              <a:endParaRPr lang="en-US" altLang="en-US" sz="1000" b="1"/>
            </a:p>
          </p:txBody>
        </p:sp>
      </p:grpSp>
      <p:grpSp>
        <p:nvGrpSpPr>
          <p:cNvPr id="91574" name="Group 438"/>
          <p:cNvGrpSpPr>
            <a:grpSpLocks/>
          </p:cNvGrpSpPr>
          <p:nvPr/>
        </p:nvGrpSpPr>
        <p:grpSpPr bwMode="auto">
          <a:xfrm>
            <a:off x="4267200" y="1676400"/>
            <a:ext cx="3746500" cy="1371600"/>
            <a:chOff x="2688" y="1056"/>
            <a:chExt cx="2360" cy="864"/>
          </a:xfrm>
        </p:grpSpPr>
        <p:sp>
          <p:nvSpPr>
            <p:cNvPr id="12309" name="Line 325"/>
            <p:cNvSpPr>
              <a:spLocks noChangeShapeType="1"/>
            </p:cNvSpPr>
            <p:nvPr/>
          </p:nvSpPr>
          <p:spPr bwMode="auto">
            <a:xfrm flipV="1">
              <a:off x="2688" y="1392"/>
              <a:ext cx="1344" cy="528"/>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12310" name="Group 437"/>
            <p:cNvGrpSpPr>
              <a:grpSpLocks/>
            </p:cNvGrpSpPr>
            <p:nvPr/>
          </p:nvGrpSpPr>
          <p:grpSpPr bwMode="auto">
            <a:xfrm>
              <a:off x="3984" y="1056"/>
              <a:ext cx="1064" cy="674"/>
              <a:chOff x="4656" y="1664"/>
              <a:chExt cx="1064" cy="674"/>
            </a:xfrm>
          </p:grpSpPr>
          <p:graphicFrame>
            <p:nvGraphicFramePr>
              <p:cNvPr id="12311" name="Object 323"/>
              <p:cNvGraphicFramePr>
                <a:graphicFrameLocks/>
              </p:cNvGraphicFramePr>
              <p:nvPr/>
            </p:nvGraphicFramePr>
            <p:xfrm>
              <a:off x="4656" y="1728"/>
              <a:ext cx="480" cy="528"/>
            </p:xfrm>
            <a:graphic>
              <a:graphicData uri="http://schemas.openxmlformats.org/presentationml/2006/ole">
                <mc:AlternateContent xmlns:mc="http://schemas.openxmlformats.org/markup-compatibility/2006">
                  <mc:Choice xmlns:v="urn:schemas-microsoft-com:vml" Requires="v">
                    <p:oleObj spid="_x0000_s12431" name="Clip" r:id="rId12" imgW="514350" imgH="647700" progId="MS_ClipArt_Gallery.2">
                      <p:embed/>
                    </p:oleObj>
                  </mc:Choice>
                  <mc:Fallback>
                    <p:oleObj name="Clip" r:id="rId12" imgW="514350" imgH="647700" progId="MS_ClipArt_Gallery.2">
                      <p:embed/>
                      <p:pic>
                        <p:nvPicPr>
                          <p:cNvPr id="0" name="Object 323"/>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56" y="1728"/>
                            <a:ext cx="480" cy="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2312" name="Text Box 329"/>
              <p:cNvSpPr txBox="1">
                <a:spLocks noChangeArrowheads="1"/>
              </p:cNvSpPr>
              <p:nvPr/>
            </p:nvSpPr>
            <p:spPr bwMode="auto">
              <a:xfrm>
                <a:off x="4896" y="1664"/>
                <a:ext cx="824" cy="6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699">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sz="1600" b="1">
                    <a:solidFill>
                      <a:schemeClr val="tx2"/>
                    </a:solidFill>
                  </a:rPr>
                  <a:t>EXTERNAL</a:t>
                </a:r>
              </a:p>
              <a:p>
                <a:r>
                  <a:rPr lang="en-US" altLang="en-US" sz="1600" b="1">
                    <a:solidFill>
                      <a:schemeClr val="tx2"/>
                    </a:solidFill>
                  </a:rPr>
                  <a:t>PRIMARY </a:t>
                </a:r>
                <a:br>
                  <a:rPr lang="en-US" altLang="en-US" sz="1600" b="1">
                    <a:solidFill>
                      <a:schemeClr val="tx2"/>
                    </a:solidFill>
                  </a:rPr>
                </a:br>
                <a:r>
                  <a:rPr lang="en-US" altLang="en-US" sz="1600" b="1">
                    <a:solidFill>
                      <a:schemeClr val="tx2"/>
                    </a:solidFill>
                  </a:rPr>
                  <a:t>DNS</a:t>
                </a:r>
                <a:br>
                  <a:rPr lang="en-US" altLang="en-US" sz="1600" b="1">
                    <a:solidFill>
                      <a:schemeClr val="tx2"/>
                    </a:solidFill>
                  </a:rPr>
                </a:br>
                <a:r>
                  <a:rPr lang="en-US" altLang="en-US" sz="1600" b="1">
                    <a:solidFill>
                      <a:schemeClr val="tx2"/>
                    </a:solidFill>
                  </a:rPr>
                  <a:t>SERVER</a:t>
                </a:r>
                <a:endParaRPr lang="en-US" altLang="en-US" sz="1400" b="1">
                  <a:solidFill>
                    <a:schemeClr val="tx2"/>
                  </a:solidFill>
                </a:endParaRPr>
              </a:p>
            </p:txBody>
          </p:sp>
        </p:grpSp>
      </p:grpSp>
      <p:grpSp>
        <p:nvGrpSpPr>
          <p:cNvPr id="91579" name="Group 443"/>
          <p:cNvGrpSpPr>
            <a:grpSpLocks/>
          </p:cNvGrpSpPr>
          <p:nvPr/>
        </p:nvGrpSpPr>
        <p:grpSpPr bwMode="auto">
          <a:xfrm>
            <a:off x="4572000" y="3505200"/>
            <a:ext cx="2562225" cy="1069975"/>
            <a:chOff x="2880" y="2208"/>
            <a:chExt cx="1614" cy="674"/>
          </a:xfrm>
        </p:grpSpPr>
        <p:sp>
          <p:nvSpPr>
            <p:cNvPr id="12307" name="Text Box 441"/>
            <p:cNvSpPr txBox="1">
              <a:spLocks noChangeArrowheads="1"/>
            </p:cNvSpPr>
            <p:nvPr/>
          </p:nvSpPr>
          <p:spPr bwMode="auto">
            <a:xfrm>
              <a:off x="3470" y="2208"/>
              <a:ext cx="1024" cy="6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699">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sz="1600" b="1">
                  <a:solidFill>
                    <a:schemeClr val="tx2"/>
                  </a:solidFill>
                </a:rPr>
                <a:t>REGISTER</a:t>
              </a:r>
            </a:p>
            <a:p>
              <a:r>
                <a:rPr lang="en-US" altLang="en-US" sz="1600" b="1">
                  <a:solidFill>
                    <a:schemeClr val="tx2"/>
                  </a:solidFill>
                </a:rPr>
                <a:t>SIDEWINDERS</a:t>
              </a:r>
            </a:p>
            <a:p>
              <a:r>
                <a:rPr lang="en-US" altLang="en-US" sz="1600" b="1">
                  <a:solidFill>
                    <a:schemeClr val="tx2"/>
                  </a:solidFill>
                </a:rPr>
                <a:t>AS EXTERNAL</a:t>
              </a:r>
              <a:br>
                <a:rPr lang="en-US" altLang="en-US" sz="1600" b="1">
                  <a:solidFill>
                    <a:schemeClr val="tx2"/>
                  </a:solidFill>
                </a:rPr>
              </a:br>
              <a:r>
                <a:rPr lang="en-US" altLang="en-US" sz="1600" b="1">
                  <a:solidFill>
                    <a:schemeClr val="tx2"/>
                  </a:solidFill>
                </a:rPr>
                <a:t>DNS SERVERS</a:t>
              </a:r>
              <a:endParaRPr lang="en-US" altLang="en-US" sz="1600"/>
            </a:p>
          </p:txBody>
        </p:sp>
        <p:sp>
          <p:nvSpPr>
            <p:cNvPr id="12308" name="Line 442"/>
            <p:cNvSpPr>
              <a:spLocks noChangeShapeType="1"/>
            </p:cNvSpPr>
            <p:nvPr/>
          </p:nvSpPr>
          <p:spPr bwMode="auto">
            <a:xfrm>
              <a:off x="2880" y="2496"/>
              <a:ext cx="528" cy="0"/>
            </a:xfrm>
            <a:prstGeom prst="line">
              <a:avLst/>
            </a:prstGeom>
            <a:noFill/>
            <a:ln w="19050">
              <a:solidFill>
                <a:schemeClr val="tx1"/>
              </a:solidFill>
              <a:round/>
              <a:headEnd type="triangle" w="med" len="me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91586" name="Group 450"/>
          <p:cNvGrpSpPr>
            <a:grpSpLocks/>
          </p:cNvGrpSpPr>
          <p:nvPr/>
        </p:nvGrpSpPr>
        <p:grpSpPr bwMode="auto">
          <a:xfrm>
            <a:off x="152400" y="1524000"/>
            <a:ext cx="3352800" cy="1314450"/>
            <a:chOff x="96" y="960"/>
            <a:chExt cx="2112" cy="828"/>
          </a:xfrm>
        </p:grpSpPr>
        <p:graphicFrame>
          <p:nvGraphicFramePr>
            <p:cNvPr id="12304" name="Object 447"/>
            <p:cNvGraphicFramePr>
              <a:graphicFrameLocks/>
            </p:cNvGraphicFramePr>
            <p:nvPr/>
          </p:nvGraphicFramePr>
          <p:xfrm>
            <a:off x="1008" y="960"/>
            <a:ext cx="480" cy="528"/>
          </p:xfrm>
          <a:graphic>
            <a:graphicData uri="http://schemas.openxmlformats.org/presentationml/2006/ole">
              <mc:AlternateContent xmlns:mc="http://schemas.openxmlformats.org/markup-compatibility/2006">
                <mc:Choice xmlns:v="urn:schemas-microsoft-com:vml" Requires="v">
                  <p:oleObj spid="_x0000_s12432" name="Clip" r:id="rId13" imgW="514350" imgH="647700" progId="MS_ClipArt_Gallery.2">
                    <p:embed/>
                  </p:oleObj>
                </mc:Choice>
                <mc:Fallback>
                  <p:oleObj name="Clip" r:id="rId13" imgW="514350" imgH="647700" progId="MS_ClipArt_Gallery.2">
                    <p:embed/>
                    <p:pic>
                      <p:nvPicPr>
                        <p:cNvPr id="0" name="Object 447"/>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08" y="960"/>
                          <a:ext cx="480" cy="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2305" name="Text Box 448"/>
            <p:cNvSpPr txBox="1">
              <a:spLocks noChangeArrowheads="1"/>
            </p:cNvSpPr>
            <p:nvPr/>
          </p:nvSpPr>
          <p:spPr bwMode="auto">
            <a:xfrm>
              <a:off x="96" y="960"/>
              <a:ext cx="941" cy="8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699">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sz="1600" b="1">
                  <a:solidFill>
                    <a:schemeClr val="tx2"/>
                  </a:solidFill>
                </a:rPr>
                <a:t>EXTERNAL</a:t>
              </a:r>
            </a:p>
            <a:p>
              <a:r>
                <a:rPr lang="en-US" altLang="en-US" sz="1600" b="1">
                  <a:solidFill>
                    <a:schemeClr val="tx2"/>
                  </a:solidFill>
                </a:rPr>
                <a:t>SECONDARY</a:t>
              </a:r>
              <a:br>
                <a:rPr lang="en-US" altLang="en-US" sz="1600" b="1">
                  <a:solidFill>
                    <a:schemeClr val="tx2"/>
                  </a:solidFill>
                </a:rPr>
              </a:br>
              <a:r>
                <a:rPr lang="en-US" altLang="en-US" sz="1600" b="1">
                  <a:solidFill>
                    <a:schemeClr val="tx2"/>
                  </a:solidFill>
                </a:rPr>
                <a:t>DNS SERVER</a:t>
              </a:r>
            </a:p>
            <a:p>
              <a:r>
                <a:rPr lang="en-US" altLang="en-US" sz="1600" b="1">
                  <a:solidFill>
                    <a:schemeClr val="tx2"/>
                  </a:solidFill>
                </a:rPr>
                <a:t>AT PARTNER</a:t>
              </a:r>
              <a:br>
                <a:rPr lang="en-US" altLang="en-US" sz="1600" b="1">
                  <a:solidFill>
                    <a:schemeClr val="tx2"/>
                  </a:solidFill>
                </a:rPr>
              </a:br>
              <a:r>
                <a:rPr lang="en-US" altLang="en-US" sz="1600" b="1">
                  <a:solidFill>
                    <a:schemeClr val="tx2"/>
                  </a:solidFill>
                </a:rPr>
                <a:t>BASE</a:t>
              </a:r>
              <a:endParaRPr lang="en-US" altLang="en-US" sz="1400" b="1">
                <a:solidFill>
                  <a:schemeClr val="tx2"/>
                </a:solidFill>
              </a:endParaRPr>
            </a:p>
          </p:txBody>
        </p:sp>
        <p:sp>
          <p:nvSpPr>
            <p:cNvPr id="12306" name="Line 449"/>
            <p:cNvSpPr>
              <a:spLocks noChangeShapeType="1"/>
            </p:cNvSpPr>
            <p:nvPr/>
          </p:nvSpPr>
          <p:spPr bwMode="auto">
            <a:xfrm flipV="1">
              <a:off x="1200" y="1056"/>
              <a:ext cx="1008" cy="144"/>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91591" name="Text Box 455"/>
          <p:cNvSpPr txBox="1">
            <a:spLocks noChangeArrowheads="1"/>
          </p:cNvSpPr>
          <p:nvPr/>
        </p:nvSpPr>
        <p:spPr bwMode="auto">
          <a:xfrm>
            <a:off x="7931150" y="1524000"/>
            <a:ext cx="1149350"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699">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sz="1600" b="1"/>
              <a:t>External </a:t>
            </a:r>
          </a:p>
          <a:p>
            <a:r>
              <a:rPr lang="en-US" altLang="en-US" sz="1600" b="1"/>
              <a:t>Secondary </a:t>
            </a:r>
            <a:br>
              <a:rPr lang="en-US" altLang="en-US" sz="1600" b="1"/>
            </a:br>
            <a:r>
              <a:rPr lang="en-US" altLang="en-US" sz="1600" b="1"/>
              <a:t>DNS for</a:t>
            </a:r>
          </a:p>
          <a:p>
            <a:r>
              <a:rPr lang="en-US" altLang="en-US" sz="1600" b="1"/>
              <a:t>“partner” </a:t>
            </a:r>
          </a:p>
          <a:p>
            <a:r>
              <a:rPr lang="en-US" altLang="en-US" sz="1600" b="1"/>
              <a:t>base</a:t>
            </a:r>
            <a:endParaRPr lang="en-US" altLang="en-US" sz="1400" b="1">
              <a:solidFill>
                <a:schemeClr val="tx2"/>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2" fill="hold" nodeType="clickEffect">
                                  <p:stCondLst>
                                    <p:cond delay="0"/>
                                  </p:stCondLst>
                                  <p:childTnLst>
                                    <p:set>
                                      <p:cBhvr>
                                        <p:cTn id="6" dur="1" fill="hold">
                                          <p:stCondLst>
                                            <p:cond delay="0"/>
                                          </p:stCondLst>
                                        </p:cTn>
                                        <p:tgtEl>
                                          <p:spTgt spid="91574"/>
                                        </p:tgtEl>
                                        <p:attrNameLst>
                                          <p:attrName>style.visibility</p:attrName>
                                        </p:attrNameLst>
                                      </p:cBhvr>
                                      <p:to>
                                        <p:strVal val="visible"/>
                                      </p:to>
                                    </p:set>
                                    <p:anim calcmode="lin" valueType="num">
                                      <p:cBhvr>
                                        <p:cTn id="7" dur="500" fill="hold"/>
                                        <p:tgtEl>
                                          <p:spTgt spid="91574"/>
                                        </p:tgtEl>
                                        <p:attrNameLst>
                                          <p:attrName>ppt_x</p:attrName>
                                        </p:attrNameLst>
                                      </p:cBhvr>
                                      <p:tavLst>
                                        <p:tav tm="0">
                                          <p:val>
                                            <p:strVal val="#ppt_x+#ppt_w/2"/>
                                          </p:val>
                                        </p:tav>
                                        <p:tav tm="100000">
                                          <p:val>
                                            <p:strVal val="#ppt_x"/>
                                          </p:val>
                                        </p:tav>
                                      </p:tavLst>
                                    </p:anim>
                                    <p:anim calcmode="lin" valueType="num">
                                      <p:cBhvr>
                                        <p:cTn id="8" dur="500" fill="hold"/>
                                        <p:tgtEl>
                                          <p:spTgt spid="91574"/>
                                        </p:tgtEl>
                                        <p:attrNameLst>
                                          <p:attrName>ppt_y</p:attrName>
                                        </p:attrNameLst>
                                      </p:cBhvr>
                                      <p:tavLst>
                                        <p:tav tm="0">
                                          <p:val>
                                            <p:strVal val="#ppt_y"/>
                                          </p:val>
                                        </p:tav>
                                        <p:tav tm="100000">
                                          <p:val>
                                            <p:strVal val="#ppt_y"/>
                                          </p:val>
                                        </p:tav>
                                      </p:tavLst>
                                    </p:anim>
                                    <p:anim calcmode="lin" valueType="num">
                                      <p:cBhvr>
                                        <p:cTn id="9" dur="500" fill="hold"/>
                                        <p:tgtEl>
                                          <p:spTgt spid="91574"/>
                                        </p:tgtEl>
                                        <p:attrNameLst>
                                          <p:attrName>ppt_w</p:attrName>
                                        </p:attrNameLst>
                                      </p:cBhvr>
                                      <p:tavLst>
                                        <p:tav tm="0">
                                          <p:val>
                                            <p:fltVal val="0"/>
                                          </p:val>
                                        </p:tav>
                                        <p:tav tm="100000">
                                          <p:val>
                                            <p:strVal val="#ppt_w"/>
                                          </p:val>
                                        </p:tav>
                                      </p:tavLst>
                                    </p:anim>
                                    <p:anim calcmode="lin" valueType="num">
                                      <p:cBhvr>
                                        <p:cTn id="10" dur="500" fill="hold"/>
                                        <p:tgtEl>
                                          <p:spTgt spid="91574"/>
                                        </p:tgtEl>
                                        <p:attrNameLst>
                                          <p:attrName>ppt_h</p:attrName>
                                        </p:attrNameLst>
                                      </p:cBhvr>
                                      <p:tavLst>
                                        <p:tav tm="0">
                                          <p:val>
                                            <p:strVal val="#ppt_h"/>
                                          </p:val>
                                        </p:tav>
                                        <p:tav tm="100000">
                                          <p:val>
                                            <p:strVal val="#ppt_h"/>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7" presetClass="entr" presetSubtype="1" fill="hold" nodeType="clickEffect">
                                  <p:stCondLst>
                                    <p:cond delay="0"/>
                                  </p:stCondLst>
                                  <p:childTnLst>
                                    <p:set>
                                      <p:cBhvr>
                                        <p:cTn id="14" dur="1" fill="hold">
                                          <p:stCondLst>
                                            <p:cond delay="0"/>
                                          </p:stCondLst>
                                        </p:cTn>
                                        <p:tgtEl>
                                          <p:spTgt spid="91579"/>
                                        </p:tgtEl>
                                        <p:attrNameLst>
                                          <p:attrName>style.visibility</p:attrName>
                                        </p:attrNameLst>
                                      </p:cBhvr>
                                      <p:to>
                                        <p:strVal val="visible"/>
                                      </p:to>
                                    </p:set>
                                    <p:anim calcmode="lin" valueType="num">
                                      <p:cBhvr>
                                        <p:cTn id="15" dur="500" fill="hold"/>
                                        <p:tgtEl>
                                          <p:spTgt spid="91579"/>
                                        </p:tgtEl>
                                        <p:attrNameLst>
                                          <p:attrName>ppt_x</p:attrName>
                                        </p:attrNameLst>
                                      </p:cBhvr>
                                      <p:tavLst>
                                        <p:tav tm="0">
                                          <p:val>
                                            <p:strVal val="#ppt_x"/>
                                          </p:val>
                                        </p:tav>
                                        <p:tav tm="100000">
                                          <p:val>
                                            <p:strVal val="#ppt_x"/>
                                          </p:val>
                                        </p:tav>
                                      </p:tavLst>
                                    </p:anim>
                                    <p:anim calcmode="lin" valueType="num">
                                      <p:cBhvr>
                                        <p:cTn id="16" dur="500" fill="hold"/>
                                        <p:tgtEl>
                                          <p:spTgt spid="91579"/>
                                        </p:tgtEl>
                                        <p:attrNameLst>
                                          <p:attrName>ppt_y</p:attrName>
                                        </p:attrNameLst>
                                      </p:cBhvr>
                                      <p:tavLst>
                                        <p:tav tm="0">
                                          <p:val>
                                            <p:strVal val="#ppt_y-#ppt_h/2"/>
                                          </p:val>
                                        </p:tav>
                                        <p:tav tm="100000">
                                          <p:val>
                                            <p:strVal val="#ppt_y"/>
                                          </p:val>
                                        </p:tav>
                                      </p:tavLst>
                                    </p:anim>
                                    <p:anim calcmode="lin" valueType="num">
                                      <p:cBhvr>
                                        <p:cTn id="17" dur="500" fill="hold"/>
                                        <p:tgtEl>
                                          <p:spTgt spid="91579"/>
                                        </p:tgtEl>
                                        <p:attrNameLst>
                                          <p:attrName>ppt_w</p:attrName>
                                        </p:attrNameLst>
                                      </p:cBhvr>
                                      <p:tavLst>
                                        <p:tav tm="0">
                                          <p:val>
                                            <p:strVal val="#ppt_w"/>
                                          </p:val>
                                        </p:tav>
                                        <p:tav tm="100000">
                                          <p:val>
                                            <p:strVal val="#ppt_w"/>
                                          </p:val>
                                        </p:tav>
                                      </p:tavLst>
                                    </p:anim>
                                    <p:anim calcmode="lin" valueType="num">
                                      <p:cBhvr>
                                        <p:cTn id="18" dur="500" fill="hold"/>
                                        <p:tgtEl>
                                          <p:spTgt spid="91579"/>
                                        </p:tgtEl>
                                        <p:attrNameLst>
                                          <p:attrName>ppt_h</p:attrName>
                                        </p:attrNameLst>
                                      </p:cBhvr>
                                      <p:tavLst>
                                        <p:tav tm="0">
                                          <p:val>
                                            <p:fltVal val="0"/>
                                          </p:val>
                                        </p:tav>
                                        <p:tav tm="100000">
                                          <p:val>
                                            <p:strVal val="#ppt_h"/>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17" presetClass="entr" presetSubtype="8" fill="hold" nodeType="clickEffect">
                                  <p:stCondLst>
                                    <p:cond delay="0"/>
                                  </p:stCondLst>
                                  <p:childTnLst>
                                    <p:set>
                                      <p:cBhvr>
                                        <p:cTn id="22" dur="1" fill="hold">
                                          <p:stCondLst>
                                            <p:cond delay="0"/>
                                          </p:stCondLst>
                                        </p:cTn>
                                        <p:tgtEl>
                                          <p:spTgt spid="91586"/>
                                        </p:tgtEl>
                                        <p:attrNameLst>
                                          <p:attrName>style.visibility</p:attrName>
                                        </p:attrNameLst>
                                      </p:cBhvr>
                                      <p:to>
                                        <p:strVal val="visible"/>
                                      </p:to>
                                    </p:set>
                                    <p:anim calcmode="lin" valueType="num">
                                      <p:cBhvr>
                                        <p:cTn id="23" dur="500" fill="hold"/>
                                        <p:tgtEl>
                                          <p:spTgt spid="91586"/>
                                        </p:tgtEl>
                                        <p:attrNameLst>
                                          <p:attrName>ppt_x</p:attrName>
                                        </p:attrNameLst>
                                      </p:cBhvr>
                                      <p:tavLst>
                                        <p:tav tm="0">
                                          <p:val>
                                            <p:strVal val="#ppt_x-#ppt_w/2"/>
                                          </p:val>
                                        </p:tav>
                                        <p:tav tm="100000">
                                          <p:val>
                                            <p:strVal val="#ppt_x"/>
                                          </p:val>
                                        </p:tav>
                                      </p:tavLst>
                                    </p:anim>
                                    <p:anim calcmode="lin" valueType="num">
                                      <p:cBhvr>
                                        <p:cTn id="24" dur="500" fill="hold"/>
                                        <p:tgtEl>
                                          <p:spTgt spid="91586"/>
                                        </p:tgtEl>
                                        <p:attrNameLst>
                                          <p:attrName>ppt_y</p:attrName>
                                        </p:attrNameLst>
                                      </p:cBhvr>
                                      <p:tavLst>
                                        <p:tav tm="0">
                                          <p:val>
                                            <p:strVal val="#ppt_y"/>
                                          </p:val>
                                        </p:tav>
                                        <p:tav tm="100000">
                                          <p:val>
                                            <p:strVal val="#ppt_y"/>
                                          </p:val>
                                        </p:tav>
                                      </p:tavLst>
                                    </p:anim>
                                    <p:anim calcmode="lin" valueType="num">
                                      <p:cBhvr>
                                        <p:cTn id="25" dur="500" fill="hold"/>
                                        <p:tgtEl>
                                          <p:spTgt spid="91586"/>
                                        </p:tgtEl>
                                        <p:attrNameLst>
                                          <p:attrName>ppt_w</p:attrName>
                                        </p:attrNameLst>
                                      </p:cBhvr>
                                      <p:tavLst>
                                        <p:tav tm="0">
                                          <p:val>
                                            <p:fltVal val="0"/>
                                          </p:val>
                                        </p:tav>
                                        <p:tav tm="100000">
                                          <p:val>
                                            <p:strVal val="#ppt_w"/>
                                          </p:val>
                                        </p:tav>
                                      </p:tavLst>
                                    </p:anim>
                                    <p:anim calcmode="lin" valueType="num">
                                      <p:cBhvr>
                                        <p:cTn id="26" dur="500" fill="hold"/>
                                        <p:tgtEl>
                                          <p:spTgt spid="91586"/>
                                        </p:tgtEl>
                                        <p:attrNameLst>
                                          <p:attrName>ppt_h</p:attrName>
                                        </p:attrNameLst>
                                      </p:cBhvr>
                                      <p:tavLst>
                                        <p:tav tm="0">
                                          <p:val>
                                            <p:strVal val="#ppt_h"/>
                                          </p:val>
                                        </p:tav>
                                        <p:tav tm="100000">
                                          <p:val>
                                            <p:strVal val="#ppt_h"/>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15" presetClass="entr" presetSubtype="0" fill="hold" grpId="0" nodeType="clickEffect">
                                  <p:stCondLst>
                                    <p:cond delay="0"/>
                                  </p:stCondLst>
                                  <p:childTnLst>
                                    <p:set>
                                      <p:cBhvr>
                                        <p:cTn id="30" dur="1" fill="hold">
                                          <p:stCondLst>
                                            <p:cond delay="0"/>
                                          </p:stCondLst>
                                        </p:cTn>
                                        <p:tgtEl>
                                          <p:spTgt spid="91591"/>
                                        </p:tgtEl>
                                        <p:attrNameLst>
                                          <p:attrName>style.visibility</p:attrName>
                                        </p:attrNameLst>
                                      </p:cBhvr>
                                      <p:to>
                                        <p:strVal val="visible"/>
                                      </p:to>
                                    </p:set>
                                    <p:anim calcmode="lin" valueType="num">
                                      <p:cBhvr>
                                        <p:cTn id="31" dur="1000" fill="hold"/>
                                        <p:tgtEl>
                                          <p:spTgt spid="91591"/>
                                        </p:tgtEl>
                                        <p:attrNameLst>
                                          <p:attrName>ppt_w</p:attrName>
                                        </p:attrNameLst>
                                      </p:cBhvr>
                                      <p:tavLst>
                                        <p:tav tm="0">
                                          <p:val>
                                            <p:fltVal val="0"/>
                                          </p:val>
                                        </p:tav>
                                        <p:tav tm="100000">
                                          <p:val>
                                            <p:strVal val="#ppt_w"/>
                                          </p:val>
                                        </p:tav>
                                      </p:tavLst>
                                    </p:anim>
                                    <p:anim calcmode="lin" valueType="num">
                                      <p:cBhvr>
                                        <p:cTn id="32" dur="1000" fill="hold"/>
                                        <p:tgtEl>
                                          <p:spTgt spid="91591"/>
                                        </p:tgtEl>
                                        <p:attrNameLst>
                                          <p:attrName>ppt_h</p:attrName>
                                        </p:attrNameLst>
                                      </p:cBhvr>
                                      <p:tavLst>
                                        <p:tav tm="0">
                                          <p:val>
                                            <p:fltVal val="0"/>
                                          </p:val>
                                        </p:tav>
                                        <p:tav tm="100000">
                                          <p:val>
                                            <p:strVal val="#ppt_h"/>
                                          </p:val>
                                        </p:tav>
                                      </p:tavLst>
                                    </p:anim>
                                    <p:anim calcmode="lin" valueType="num">
                                      <p:cBhvr>
                                        <p:cTn id="33" dur="1000" fill="hold"/>
                                        <p:tgtEl>
                                          <p:spTgt spid="91591"/>
                                        </p:tgtEl>
                                        <p:attrNameLst>
                                          <p:attrName>ppt_x</p:attrName>
                                        </p:attrNameLst>
                                      </p:cBhvr>
                                      <p:tavLst>
                                        <p:tav tm="0" fmla="#ppt_x+(cos(-2*pi*(1-$))*-#ppt_x-sin(-2*pi*(1-$))*(1-#ppt_y))*(1-$)">
                                          <p:val>
                                            <p:fltVal val="0"/>
                                          </p:val>
                                        </p:tav>
                                        <p:tav tm="100000">
                                          <p:val>
                                            <p:fltVal val="1"/>
                                          </p:val>
                                        </p:tav>
                                      </p:tavLst>
                                    </p:anim>
                                    <p:anim calcmode="lin" valueType="num">
                                      <p:cBhvr>
                                        <p:cTn id="34" dur="1000" fill="hold"/>
                                        <p:tgtEl>
                                          <p:spTgt spid="91591"/>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591"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1143000" y="228600"/>
            <a:ext cx="6781800" cy="838200"/>
          </a:xfrm>
        </p:spPr>
        <p:txBody>
          <a:bodyPr/>
          <a:lstStyle/>
          <a:p>
            <a:r>
              <a:rPr lang="en-US" altLang="en-US" sz="3200" b="0" smtClean="0"/>
              <a:t>DNS Architecture &amp; Design</a:t>
            </a:r>
            <a:br>
              <a:rPr lang="en-US" altLang="en-US" sz="3200" b="0" smtClean="0"/>
            </a:br>
            <a:r>
              <a:rPr lang="en-US" altLang="en-US" sz="3200" b="0" smtClean="0"/>
              <a:t>Advantages</a:t>
            </a:r>
          </a:p>
        </p:txBody>
      </p:sp>
      <p:sp>
        <p:nvSpPr>
          <p:cNvPr id="13315" name="Rectangle 3"/>
          <p:cNvSpPr>
            <a:spLocks noGrp="1" noChangeArrowheads="1"/>
          </p:cNvSpPr>
          <p:nvPr>
            <p:ph type="body" idx="1"/>
          </p:nvPr>
        </p:nvSpPr>
        <p:spPr>
          <a:xfrm>
            <a:off x="990600" y="1371600"/>
            <a:ext cx="7391400" cy="4800600"/>
          </a:xfrm>
        </p:spPr>
        <p:txBody>
          <a:bodyPr/>
          <a:lstStyle/>
          <a:p>
            <a:r>
              <a:rPr lang="en-US" altLang="en-US" sz="2000" b="0" smtClean="0"/>
              <a:t>Robustness &amp; Reliability Improved</a:t>
            </a:r>
          </a:p>
          <a:p>
            <a:pPr lvl="1"/>
            <a:r>
              <a:rPr lang="en-US" altLang="en-US" sz="2000" b="0" smtClean="0"/>
              <a:t>Multiple devices registered</a:t>
            </a:r>
          </a:p>
          <a:p>
            <a:pPr lvl="2"/>
            <a:r>
              <a:rPr lang="en-US" altLang="en-US" b="0" smtClean="0"/>
              <a:t>External Primary (provided by phase 2)</a:t>
            </a:r>
          </a:p>
          <a:p>
            <a:pPr lvl="2"/>
            <a:r>
              <a:rPr lang="en-US" altLang="en-US" b="0" smtClean="0"/>
              <a:t>External Secondary (Sidewinder firewall(s))</a:t>
            </a:r>
          </a:p>
          <a:p>
            <a:pPr lvl="2"/>
            <a:r>
              <a:rPr lang="en-US" altLang="en-US" b="0" smtClean="0"/>
              <a:t>Geographically isolated secondary</a:t>
            </a:r>
          </a:p>
          <a:p>
            <a:pPr lvl="1"/>
            <a:r>
              <a:rPr lang="en-US" altLang="en-US" sz="2000" b="0" smtClean="0"/>
              <a:t>Name resolution can occur even if base loses WAN connectivity</a:t>
            </a:r>
          </a:p>
          <a:p>
            <a:pPr lvl="1"/>
            <a:r>
              <a:rPr lang="en-US" altLang="en-US" sz="2000" b="0" smtClean="0"/>
              <a:t>No additional management burden </a:t>
            </a:r>
          </a:p>
          <a:p>
            <a:pPr lvl="1"/>
            <a:r>
              <a:rPr lang="en-US" altLang="en-US" sz="2000" b="0" smtClean="0"/>
              <a:t>Fault Tolerance &amp; Recovery</a:t>
            </a:r>
          </a:p>
          <a:p>
            <a:pPr lvl="1"/>
            <a:r>
              <a:rPr lang="en-US" altLang="en-US" sz="2000" b="0" smtClean="0"/>
              <a:t>Internet Best Current Practice (RFC2182)</a:t>
            </a:r>
          </a:p>
          <a:p>
            <a:endParaRPr lang="en-US" altLang="en-US" sz="2000" b="0" smtClean="0"/>
          </a:p>
          <a:p>
            <a:r>
              <a:rPr lang="en-US" altLang="en-US" sz="2000" b="0" smtClean="0"/>
              <a:t>No Cost Option</a:t>
            </a:r>
          </a:p>
          <a:p>
            <a:pPr lvl="1"/>
            <a:r>
              <a:rPr lang="en-US" altLang="en-US" sz="2000" b="0" smtClean="0"/>
              <a:t>Identical Internal/external DNS systems at all bases</a:t>
            </a:r>
          </a:p>
          <a:p>
            <a:pPr lvl="1"/>
            <a:r>
              <a:rPr lang="en-US" altLang="en-US" sz="2000" b="0" smtClean="0"/>
              <a:t>Additional DNS files backed-up on other base’s primary server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1447800" y="228600"/>
            <a:ext cx="5791200" cy="838200"/>
          </a:xfrm>
        </p:spPr>
        <p:txBody>
          <a:bodyPr/>
          <a:lstStyle/>
          <a:p>
            <a:r>
              <a:rPr lang="en-US" altLang="en-US" smtClean="0"/>
              <a:t>Agenda</a:t>
            </a:r>
          </a:p>
        </p:txBody>
      </p:sp>
      <p:sp>
        <p:nvSpPr>
          <p:cNvPr id="14339" name="Rectangle 5"/>
          <p:cNvSpPr>
            <a:spLocks noGrp="1" noChangeArrowheads="1"/>
          </p:cNvSpPr>
          <p:nvPr>
            <p:ph type="body" idx="1"/>
          </p:nvPr>
        </p:nvSpPr>
        <p:spPr>
          <a:xfrm>
            <a:off x="1219200" y="1524000"/>
            <a:ext cx="7239000" cy="3200400"/>
          </a:xfrm>
          <a:noFill/>
        </p:spPr>
        <p:txBody>
          <a:bodyPr/>
          <a:lstStyle/>
          <a:p>
            <a:r>
              <a:rPr lang="en-US" altLang="en-US" b="0" smtClean="0"/>
              <a:t>Purpose/Objectives</a:t>
            </a:r>
          </a:p>
          <a:p>
            <a:r>
              <a:rPr lang="en-US" altLang="en-US" b="0" smtClean="0"/>
              <a:t>Phased Implementation Strategy</a:t>
            </a:r>
          </a:p>
          <a:p>
            <a:r>
              <a:rPr lang="en-US" altLang="en-US" b="0" smtClean="0"/>
              <a:t>Phase 2 DNS and IP Mgmt Requirement</a:t>
            </a:r>
          </a:p>
          <a:p>
            <a:r>
              <a:rPr lang="en-US" altLang="en-US" b="0" smtClean="0"/>
              <a:t>DNS - How It Works</a:t>
            </a:r>
          </a:p>
          <a:p>
            <a:r>
              <a:rPr lang="en-US" altLang="en-US" b="0" smtClean="0"/>
              <a:t>Phase 2 DNS Architecture, Design, and Implementation</a:t>
            </a:r>
          </a:p>
          <a:p>
            <a:r>
              <a:rPr lang="en-US" altLang="en-US" b="0" smtClean="0">
                <a:solidFill>
                  <a:schemeClr val="tx2"/>
                </a:solidFill>
              </a:rPr>
              <a:t>IP Address Management</a:t>
            </a:r>
            <a:endParaRPr lang="en-US" altLang="en-US" b="0" smtClean="0"/>
          </a:p>
          <a:p>
            <a:r>
              <a:rPr lang="en-US" altLang="en-US" b="0" smtClean="0"/>
              <a:t>Future: Phase 3</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1066800" y="228600"/>
            <a:ext cx="7753350" cy="838200"/>
          </a:xfrm>
        </p:spPr>
        <p:txBody>
          <a:bodyPr/>
          <a:lstStyle/>
          <a:p>
            <a:r>
              <a:rPr lang="en-US" altLang="en-US" sz="3200" b="0" smtClean="0"/>
              <a:t>DNS Architecture and Design</a:t>
            </a:r>
            <a:br>
              <a:rPr lang="en-US" altLang="en-US" sz="3200" b="0" smtClean="0"/>
            </a:br>
            <a:r>
              <a:rPr lang="en-US" altLang="en-US" sz="3200" b="0" smtClean="0"/>
              <a:t>“What is” IP Management</a:t>
            </a:r>
          </a:p>
        </p:txBody>
      </p:sp>
      <p:sp>
        <p:nvSpPr>
          <p:cNvPr id="167939" name="Rectangle 3"/>
          <p:cNvSpPr>
            <a:spLocks noGrp="1" noChangeArrowheads="1"/>
          </p:cNvSpPr>
          <p:nvPr>
            <p:ph type="body" idx="1"/>
          </p:nvPr>
        </p:nvSpPr>
        <p:spPr>
          <a:xfrm>
            <a:off x="914400" y="1371600"/>
            <a:ext cx="7543800" cy="4724400"/>
          </a:xfrm>
        </p:spPr>
        <p:txBody>
          <a:bodyPr/>
          <a:lstStyle/>
          <a:p>
            <a:pPr>
              <a:lnSpc>
                <a:spcPct val="70000"/>
              </a:lnSpc>
            </a:pPr>
            <a:r>
              <a:rPr lang="en-US" altLang="en-US" b="0" smtClean="0"/>
              <a:t>Ability to manage “IP Address Space”</a:t>
            </a:r>
          </a:p>
          <a:p>
            <a:pPr lvl="1">
              <a:lnSpc>
                <a:spcPct val="70000"/>
              </a:lnSpc>
            </a:pPr>
            <a:r>
              <a:rPr lang="en-US" altLang="en-US" b="0" smtClean="0"/>
              <a:t>Assign, reserve, move, allocate, reclaim, and view addresses of subnets and elements</a:t>
            </a:r>
          </a:p>
          <a:p>
            <a:pPr>
              <a:lnSpc>
                <a:spcPct val="70000"/>
              </a:lnSpc>
            </a:pPr>
            <a:endParaRPr lang="en-US" altLang="en-US" b="0" smtClean="0"/>
          </a:p>
          <a:p>
            <a:pPr>
              <a:lnSpc>
                <a:spcPct val="70000"/>
              </a:lnSpc>
            </a:pPr>
            <a:r>
              <a:rPr lang="en-US" altLang="en-US" b="0" smtClean="0"/>
              <a:t>Ability to maintain Local DNS Database </a:t>
            </a:r>
          </a:p>
          <a:p>
            <a:pPr lvl="1">
              <a:lnSpc>
                <a:spcPct val="70000"/>
              </a:lnSpc>
            </a:pPr>
            <a:r>
              <a:rPr lang="en-US" altLang="en-US" b="0" smtClean="0"/>
              <a:t>Manage IP address allocation</a:t>
            </a:r>
          </a:p>
          <a:p>
            <a:pPr lvl="2">
              <a:lnSpc>
                <a:spcPct val="70000"/>
              </a:lnSpc>
            </a:pPr>
            <a:r>
              <a:rPr lang="en-US" altLang="en-US" sz="2400" b="0" smtClean="0"/>
              <a:t>Statically assigned addresses</a:t>
            </a:r>
          </a:p>
          <a:p>
            <a:pPr lvl="2">
              <a:lnSpc>
                <a:spcPct val="70000"/>
              </a:lnSpc>
            </a:pPr>
            <a:r>
              <a:rPr lang="en-US" altLang="en-US" sz="2400" b="0" smtClean="0"/>
              <a:t>DHCP address ranges</a:t>
            </a:r>
          </a:p>
          <a:p>
            <a:pPr lvl="2">
              <a:lnSpc>
                <a:spcPct val="70000"/>
              </a:lnSpc>
            </a:pPr>
            <a:r>
              <a:rPr lang="en-US" altLang="en-US" sz="2400" b="0" smtClean="0"/>
              <a:t>Delegated IP address subnets</a:t>
            </a:r>
          </a:p>
          <a:p>
            <a:pPr lvl="1">
              <a:lnSpc>
                <a:spcPct val="70000"/>
              </a:lnSpc>
            </a:pPr>
            <a:r>
              <a:rPr lang="en-US" altLang="en-US" b="0" smtClean="0"/>
              <a:t>Identify allocated addresses and which can be reclaimed</a:t>
            </a:r>
          </a:p>
          <a:p>
            <a:pPr>
              <a:lnSpc>
                <a:spcPct val="70000"/>
              </a:lnSpc>
            </a:pPr>
            <a:endParaRPr lang="en-US" altLang="en-US" b="0" smtClean="0"/>
          </a:p>
          <a:p>
            <a:pPr>
              <a:lnSpc>
                <a:spcPct val="70000"/>
              </a:lnSpc>
            </a:pPr>
            <a:r>
              <a:rPr lang="en-US" altLang="en-US" b="0" smtClean="0"/>
              <a:t>All this from a Graphical User Interface (GUI) rather than DNS command line</a:t>
            </a:r>
          </a:p>
          <a:p>
            <a:pPr>
              <a:lnSpc>
                <a:spcPct val="70000"/>
              </a:lnSpc>
            </a:pPr>
            <a:endParaRPr lang="en-US" altLang="en-US" b="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67939">
                                            <p:txEl>
                                              <p:pRg st="0" end="0"/>
                                            </p:txEl>
                                          </p:spTgt>
                                        </p:tgtEl>
                                        <p:attrNameLst>
                                          <p:attrName>style.visibility</p:attrName>
                                        </p:attrNameLst>
                                      </p:cBhvr>
                                      <p:to>
                                        <p:strVal val="visible"/>
                                      </p:to>
                                    </p:set>
                                    <p:animEffect transition="in" filter="wipe(left)">
                                      <p:cBhvr>
                                        <p:cTn id="7" dur="500"/>
                                        <p:tgtEl>
                                          <p:spTgt spid="167939">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67939">
                                            <p:txEl>
                                              <p:pRg st="1" end="1"/>
                                            </p:txEl>
                                          </p:spTgt>
                                        </p:tgtEl>
                                        <p:attrNameLst>
                                          <p:attrName>style.visibility</p:attrName>
                                        </p:attrNameLst>
                                      </p:cBhvr>
                                      <p:to>
                                        <p:strVal val="visible"/>
                                      </p:to>
                                    </p:set>
                                    <p:animEffect transition="in" filter="wipe(left)">
                                      <p:cBhvr>
                                        <p:cTn id="10" dur="500"/>
                                        <p:tgtEl>
                                          <p:spTgt spid="167939">
                                            <p:txEl>
                                              <p:pRg st="1" end="1"/>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167939">
                                            <p:txEl>
                                              <p:pRg st="3" end="3"/>
                                            </p:txEl>
                                          </p:spTgt>
                                        </p:tgtEl>
                                        <p:attrNameLst>
                                          <p:attrName>style.visibility</p:attrName>
                                        </p:attrNameLst>
                                      </p:cBhvr>
                                      <p:to>
                                        <p:strVal val="visible"/>
                                      </p:to>
                                    </p:set>
                                    <p:animEffect transition="in" filter="wipe(left)">
                                      <p:cBhvr>
                                        <p:cTn id="15" dur="500"/>
                                        <p:tgtEl>
                                          <p:spTgt spid="167939">
                                            <p:txEl>
                                              <p:pRg st="3" end="3"/>
                                            </p:txEl>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67939">
                                            <p:txEl>
                                              <p:pRg st="4" end="4"/>
                                            </p:txEl>
                                          </p:spTgt>
                                        </p:tgtEl>
                                        <p:attrNameLst>
                                          <p:attrName>style.visibility</p:attrName>
                                        </p:attrNameLst>
                                      </p:cBhvr>
                                      <p:to>
                                        <p:strVal val="visible"/>
                                      </p:to>
                                    </p:set>
                                    <p:animEffect transition="in" filter="wipe(left)">
                                      <p:cBhvr>
                                        <p:cTn id="18" dur="500"/>
                                        <p:tgtEl>
                                          <p:spTgt spid="167939">
                                            <p:txEl>
                                              <p:pRg st="4" end="4"/>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167939">
                                            <p:txEl>
                                              <p:pRg st="5" end="5"/>
                                            </p:txEl>
                                          </p:spTgt>
                                        </p:tgtEl>
                                        <p:attrNameLst>
                                          <p:attrName>style.visibility</p:attrName>
                                        </p:attrNameLst>
                                      </p:cBhvr>
                                      <p:to>
                                        <p:strVal val="visible"/>
                                      </p:to>
                                    </p:set>
                                    <p:animEffect transition="in" filter="wipe(left)">
                                      <p:cBhvr>
                                        <p:cTn id="21" dur="500"/>
                                        <p:tgtEl>
                                          <p:spTgt spid="167939">
                                            <p:txEl>
                                              <p:pRg st="5" end="5"/>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167939">
                                            <p:txEl>
                                              <p:pRg st="6" end="6"/>
                                            </p:txEl>
                                          </p:spTgt>
                                        </p:tgtEl>
                                        <p:attrNameLst>
                                          <p:attrName>style.visibility</p:attrName>
                                        </p:attrNameLst>
                                      </p:cBhvr>
                                      <p:to>
                                        <p:strVal val="visible"/>
                                      </p:to>
                                    </p:set>
                                    <p:animEffect transition="in" filter="wipe(left)">
                                      <p:cBhvr>
                                        <p:cTn id="24" dur="500"/>
                                        <p:tgtEl>
                                          <p:spTgt spid="167939">
                                            <p:txEl>
                                              <p:pRg st="6" end="6"/>
                                            </p:tx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167939">
                                            <p:txEl>
                                              <p:pRg st="7" end="7"/>
                                            </p:txEl>
                                          </p:spTgt>
                                        </p:tgtEl>
                                        <p:attrNameLst>
                                          <p:attrName>style.visibility</p:attrName>
                                        </p:attrNameLst>
                                      </p:cBhvr>
                                      <p:to>
                                        <p:strVal val="visible"/>
                                      </p:to>
                                    </p:set>
                                    <p:animEffect transition="in" filter="wipe(left)">
                                      <p:cBhvr>
                                        <p:cTn id="27" dur="500"/>
                                        <p:tgtEl>
                                          <p:spTgt spid="167939">
                                            <p:txEl>
                                              <p:pRg st="7" end="7"/>
                                            </p:txEl>
                                          </p:spTgt>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67939">
                                            <p:txEl>
                                              <p:pRg st="8" end="8"/>
                                            </p:txEl>
                                          </p:spTgt>
                                        </p:tgtEl>
                                        <p:attrNameLst>
                                          <p:attrName>style.visibility</p:attrName>
                                        </p:attrNameLst>
                                      </p:cBhvr>
                                      <p:to>
                                        <p:strVal val="visible"/>
                                      </p:to>
                                    </p:set>
                                    <p:animEffect transition="in" filter="wipe(left)">
                                      <p:cBhvr>
                                        <p:cTn id="30" dur="500"/>
                                        <p:tgtEl>
                                          <p:spTgt spid="167939">
                                            <p:txEl>
                                              <p:pRg st="8" end="8"/>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167939">
                                            <p:txEl>
                                              <p:pRg st="10" end="10"/>
                                            </p:txEl>
                                          </p:spTgt>
                                        </p:tgtEl>
                                        <p:attrNameLst>
                                          <p:attrName>style.visibility</p:attrName>
                                        </p:attrNameLst>
                                      </p:cBhvr>
                                      <p:to>
                                        <p:strVal val="visible"/>
                                      </p:to>
                                    </p:set>
                                    <p:animEffect transition="in" filter="wipe(left)">
                                      <p:cBhvr>
                                        <p:cTn id="35" dur="500"/>
                                        <p:tgtEl>
                                          <p:spTgt spid="167939">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7939" grpId="0" build="p"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1066800" y="228600"/>
            <a:ext cx="6858000" cy="838200"/>
          </a:xfrm>
        </p:spPr>
        <p:txBody>
          <a:bodyPr/>
          <a:lstStyle/>
          <a:p>
            <a:r>
              <a:rPr lang="en-US" altLang="en-US" sz="3200" b="0" smtClean="0"/>
              <a:t>DNS Architecture and Design</a:t>
            </a:r>
            <a:br>
              <a:rPr lang="en-US" altLang="en-US" sz="3200" b="0" smtClean="0"/>
            </a:br>
            <a:r>
              <a:rPr lang="en-US" altLang="en-US" sz="3200" b="0" smtClean="0"/>
              <a:t>IP Management Requirements</a:t>
            </a:r>
          </a:p>
        </p:txBody>
      </p:sp>
      <p:sp>
        <p:nvSpPr>
          <p:cNvPr id="16387" name="Rectangle 3"/>
          <p:cNvSpPr>
            <a:spLocks noGrp="1" noChangeArrowheads="1"/>
          </p:cNvSpPr>
          <p:nvPr>
            <p:ph type="body" idx="1"/>
          </p:nvPr>
        </p:nvSpPr>
        <p:spPr>
          <a:xfrm>
            <a:off x="914400" y="1371600"/>
            <a:ext cx="7543800" cy="3886200"/>
          </a:xfrm>
        </p:spPr>
        <p:txBody>
          <a:bodyPr/>
          <a:lstStyle/>
          <a:p>
            <a:r>
              <a:rPr lang="en-US" altLang="en-US" b="0" smtClean="0"/>
              <a:t>Support for Dynamic Host Configuration Protocol</a:t>
            </a:r>
          </a:p>
          <a:p>
            <a:pPr lvl="1"/>
            <a:r>
              <a:rPr lang="en-US" altLang="en-US" b="0" smtClean="0"/>
              <a:t>Allows DHCP servers to update server records when DHCP client joins the network</a:t>
            </a:r>
          </a:p>
          <a:p>
            <a:r>
              <a:rPr lang="en-US" altLang="en-US" b="0" smtClean="0"/>
              <a:t>Audit features</a:t>
            </a:r>
          </a:p>
          <a:p>
            <a:pPr lvl="1"/>
            <a:r>
              <a:rPr lang="en-US" altLang="en-US" b="0" smtClean="0"/>
              <a:t>Records all types of changes by domain and local admins</a:t>
            </a:r>
          </a:p>
          <a:p>
            <a:r>
              <a:rPr lang="en-US" altLang="en-US" b="0" smtClean="0"/>
              <a:t>Reporting features</a:t>
            </a:r>
          </a:p>
          <a:p>
            <a:pPr lvl="1"/>
            <a:r>
              <a:rPr lang="en-US" altLang="en-US" b="0" smtClean="0"/>
              <a:t>Views of network IP usage and configuration</a:t>
            </a:r>
          </a:p>
          <a:p>
            <a:r>
              <a:rPr lang="en-US" altLang="en-US" b="0" smtClean="0"/>
              <a:t>Support for multiple databases for storage of DNS and IP information</a:t>
            </a:r>
          </a:p>
          <a:p>
            <a:r>
              <a:rPr lang="en-US" altLang="en-US" b="0" smtClean="0"/>
              <a:t>Ease of use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990600" y="228600"/>
            <a:ext cx="7010400" cy="838200"/>
          </a:xfrm>
        </p:spPr>
        <p:txBody>
          <a:bodyPr/>
          <a:lstStyle/>
          <a:p>
            <a:r>
              <a:rPr lang="en-US" altLang="en-US" sz="3200" b="0" smtClean="0"/>
              <a:t>DNS Architecture and Design</a:t>
            </a:r>
            <a:br>
              <a:rPr lang="en-US" altLang="en-US" sz="3200" b="0" smtClean="0"/>
            </a:br>
            <a:r>
              <a:rPr lang="en-US" altLang="en-US" sz="3200" b="0" smtClean="0"/>
              <a:t>IP Management Tool</a:t>
            </a:r>
          </a:p>
        </p:txBody>
      </p:sp>
      <p:sp>
        <p:nvSpPr>
          <p:cNvPr id="17411" name="Rectangle 3"/>
          <p:cNvSpPr>
            <a:spLocks noGrp="1" noChangeArrowheads="1"/>
          </p:cNvSpPr>
          <p:nvPr>
            <p:ph type="body" idx="1"/>
          </p:nvPr>
        </p:nvSpPr>
        <p:spPr>
          <a:xfrm>
            <a:off x="990600" y="1371600"/>
            <a:ext cx="7467600" cy="4419600"/>
          </a:xfrm>
        </p:spPr>
        <p:txBody>
          <a:bodyPr/>
          <a:lstStyle/>
          <a:p>
            <a:r>
              <a:rPr lang="en-US" altLang="en-US" b="0" smtClean="0"/>
              <a:t>Lucent QIP</a:t>
            </a:r>
          </a:p>
          <a:p>
            <a:r>
              <a:rPr lang="en-US" altLang="en-US" b="0" smtClean="0"/>
              <a:t>DHCP Server</a:t>
            </a:r>
          </a:p>
          <a:p>
            <a:pPr lvl="1"/>
            <a:r>
              <a:rPr lang="en-US" altLang="en-US" b="0" smtClean="0"/>
              <a:t>RFC 2131 and RFC 2132 compliant</a:t>
            </a:r>
          </a:p>
          <a:p>
            <a:pPr lvl="1"/>
            <a:r>
              <a:rPr lang="en-US" altLang="en-US" b="0" smtClean="0"/>
              <a:t>Insures address is not in use before assignment</a:t>
            </a:r>
          </a:p>
          <a:p>
            <a:pPr lvl="1"/>
            <a:r>
              <a:rPr lang="en-US" altLang="en-US" b="0" smtClean="0"/>
              <a:t>Accepts client’s requested hostname and performs DNS name syntax checks</a:t>
            </a:r>
          </a:p>
          <a:p>
            <a:r>
              <a:rPr lang="en-US" altLang="en-US" b="0" smtClean="0"/>
              <a:t>DDNS Server</a:t>
            </a:r>
          </a:p>
          <a:p>
            <a:pPr lvl="1"/>
            <a:r>
              <a:rPr lang="en-US" altLang="en-US" b="0" smtClean="0"/>
              <a:t>Bind 8.1.2 compliant, also supports earlier versions of BIND</a:t>
            </a:r>
          </a:p>
          <a:p>
            <a:pPr lvl="1"/>
            <a:r>
              <a:rPr lang="en-US" altLang="en-US" b="0" smtClean="0"/>
              <a:t>Supports dynamic updates from QIP database, DHCP server, or any source supporting BIND 8.1 update packets</a:t>
            </a:r>
          </a:p>
          <a:p>
            <a:pPr lvl="1"/>
            <a:r>
              <a:rPr lang="en-US" altLang="en-US" b="0" smtClean="0"/>
              <a:t>Supports secondary server updates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050"/>
          <p:cNvSpPr>
            <a:spLocks noGrp="1" noChangeArrowheads="1"/>
          </p:cNvSpPr>
          <p:nvPr>
            <p:ph type="title"/>
          </p:nvPr>
        </p:nvSpPr>
        <p:spPr>
          <a:xfrm>
            <a:off x="762000" y="228600"/>
            <a:ext cx="7696200" cy="863600"/>
          </a:xfrm>
        </p:spPr>
        <p:txBody>
          <a:bodyPr/>
          <a:lstStyle/>
          <a:p>
            <a:r>
              <a:rPr lang="en-US" altLang="en-US" b="0" smtClean="0"/>
              <a:t>DNS Overview - Logical Architecture</a:t>
            </a:r>
          </a:p>
        </p:txBody>
      </p:sp>
      <p:grpSp>
        <p:nvGrpSpPr>
          <p:cNvPr id="137309" name="Group 2141"/>
          <p:cNvGrpSpPr>
            <a:grpSpLocks/>
          </p:cNvGrpSpPr>
          <p:nvPr/>
        </p:nvGrpSpPr>
        <p:grpSpPr bwMode="auto">
          <a:xfrm>
            <a:off x="4079875" y="1354138"/>
            <a:ext cx="747713" cy="457200"/>
            <a:chOff x="2570" y="853"/>
            <a:chExt cx="471" cy="288"/>
          </a:xfrm>
        </p:grpSpPr>
        <p:sp>
          <p:nvSpPr>
            <p:cNvPr id="3148" name="Oval 2052"/>
            <p:cNvSpPr>
              <a:spLocks noChangeArrowheads="1"/>
            </p:cNvSpPr>
            <p:nvPr/>
          </p:nvSpPr>
          <p:spPr bwMode="auto">
            <a:xfrm>
              <a:off x="2570" y="985"/>
              <a:ext cx="46" cy="44"/>
            </a:xfrm>
            <a:prstGeom prst="ellipse">
              <a:avLst/>
            </a:prstGeom>
            <a:solidFill>
              <a:schemeClr val="accent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3149" name="Rectangle 2053"/>
            <p:cNvSpPr>
              <a:spLocks noChangeArrowheads="1"/>
            </p:cNvSpPr>
            <p:nvPr/>
          </p:nvSpPr>
          <p:spPr bwMode="auto">
            <a:xfrm>
              <a:off x="2616" y="853"/>
              <a:ext cx="42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sz="2400"/>
                <a:t>root</a:t>
              </a:r>
            </a:p>
          </p:txBody>
        </p:sp>
      </p:grpSp>
      <p:grpSp>
        <p:nvGrpSpPr>
          <p:cNvPr id="137316" name="Group 2148"/>
          <p:cNvGrpSpPr>
            <a:grpSpLocks/>
          </p:cNvGrpSpPr>
          <p:nvPr/>
        </p:nvGrpSpPr>
        <p:grpSpPr bwMode="auto">
          <a:xfrm>
            <a:off x="1143000" y="1752600"/>
            <a:ext cx="6673850" cy="1098550"/>
            <a:chOff x="720" y="1104"/>
            <a:chExt cx="4204" cy="692"/>
          </a:xfrm>
        </p:grpSpPr>
        <p:sp>
          <p:nvSpPr>
            <p:cNvPr id="3129" name="Line 2076"/>
            <p:cNvSpPr>
              <a:spLocks noChangeShapeType="1"/>
            </p:cNvSpPr>
            <p:nvPr/>
          </p:nvSpPr>
          <p:spPr bwMode="auto">
            <a:xfrm>
              <a:off x="2784" y="1104"/>
              <a:ext cx="0" cy="48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30" name="Oval 2054"/>
            <p:cNvSpPr>
              <a:spLocks noChangeArrowheads="1"/>
            </p:cNvSpPr>
            <p:nvPr/>
          </p:nvSpPr>
          <p:spPr bwMode="auto">
            <a:xfrm>
              <a:off x="720" y="1640"/>
              <a:ext cx="47" cy="44"/>
            </a:xfrm>
            <a:prstGeom prst="ellipse">
              <a:avLst/>
            </a:prstGeom>
            <a:solidFill>
              <a:schemeClr val="accent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3131" name="Rectangle 2055"/>
            <p:cNvSpPr>
              <a:spLocks noChangeArrowheads="1"/>
            </p:cNvSpPr>
            <p:nvPr/>
          </p:nvSpPr>
          <p:spPr bwMode="auto">
            <a:xfrm>
              <a:off x="767" y="1508"/>
              <a:ext cx="49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sz="2400"/>
                <a:t>.com</a:t>
              </a:r>
            </a:p>
          </p:txBody>
        </p:sp>
        <p:sp>
          <p:nvSpPr>
            <p:cNvPr id="3132" name="Oval 2056"/>
            <p:cNvSpPr>
              <a:spLocks noChangeArrowheads="1"/>
            </p:cNvSpPr>
            <p:nvPr/>
          </p:nvSpPr>
          <p:spPr bwMode="auto">
            <a:xfrm>
              <a:off x="1373" y="1640"/>
              <a:ext cx="47" cy="44"/>
            </a:xfrm>
            <a:prstGeom prst="ellipse">
              <a:avLst/>
            </a:prstGeom>
            <a:solidFill>
              <a:schemeClr val="accent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3133" name="Rectangle 2057"/>
            <p:cNvSpPr>
              <a:spLocks noChangeArrowheads="1"/>
            </p:cNvSpPr>
            <p:nvPr/>
          </p:nvSpPr>
          <p:spPr bwMode="auto">
            <a:xfrm>
              <a:off x="1420" y="1508"/>
              <a:ext cx="42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sz="2400"/>
                <a:t>.org</a:t>
              </a:r>
            </a:p>
          </p:txBody>
        </p:sp>
        <p:sp>
          <p:nvSpPr>
            <p:cNvPr id="3134" name="Oval 2058"/>
            <p:cNvSpPr>
              <a:spLocks noChangeArrowheads="1"/>
            </p:cNvSpPr>
            <p:nvPr/>
          </p:nvSpPr>
          <p:spPr bwMode="auto">
            <a:xfrm>
              <a:off x="2027" y="1640"/>
              <a:ext cx="46" cy="44"/>
            </a:xfrm>
            <a:prstGeom prst="ellipse">
              <a:avLst/>
            </a:prstGeom>
            <a:solidFill>
              <a:schemeClr val="accent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3135" name="Rectangle 2059"/>
            <p:cNvSpPr>
              <a:spLocks noChangeArrowheads="1"/>
            </p:cNvSpPr>
            <p:nvPr/>
          </p:nvSpPr>
          <p:spPr bwMode="auto">
            <a:xfrm>
              <a:off x="2073" y="1508"/>
              <a:ext cx="35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sz="2400"/>
                <a:t>net</a:t>
              </a:r>
            </a:p>
          </p:txBody>
        </p:sp>
        <p:sp>
          <p:nvSpPr>
            <p:cNvPr id="3136" name="Oval 2060"/>
            <p:cNvSpPr>
              <a:spLocks noChangeArrowheads="1"/>
            </p:cNvSpPr>
            <p:nvPr/>
          </p:nvSpPr>
          <p:spPr bwMode="auto">
            <a:xfrm>
              <a:off x="2587" y="1640"/>
              <a:ext cx="46" cy="44"/>
            </a:xfrm>
            <a:prstGeom prst="ellipse">
              <a:avLst/>
            </a:prstGeom>
            <a:solidFill>
              <a:schemeClr val="accent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3137" name="Rectangle 2061"/>
            <p:cNvSpPr>
              <a:spLocks noChangeArrowheads="1"/>
            </p:cNvSpPr>
            <p:nvPr/>
          </p:nvSpPr>
          <p:spPr bwMode="auto">
            <a:xfrm>
              <a:off x="2633" y="1508"/>
              <a:ext cx="371"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sz="2400"/>
                <a:t>mil</a:t>
              </a:r>
            </a:p>
          </p:txBody>
        </p:sp>
        <p:sp>
          <p:nvSpPr>
            <p:cNvPr id="3138" name="Oval 2062"/>
            <p:cNvSpPr>
              <a:spLocks noChangeArrowheads="1"/>
            </p:cNvSpPr>
            <p:nvPr/>
          </p:nvSpPr>
          <p:spPr bwMode="auto">
            <a:xfrm>
              <a:off x="3240" y="1640"/>
              <a:ext cx="47" cy="44"/>
            </a:xfrm>
            <a:prstGeom prst="ellipse">
              <a:avLst/>
            </a:prstGeom>
            <a:solidFill>
              <a:schemeClr val="accent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3139" name="Rectangle 2063"/>
            <p:cNvSpPr>
              <a:spLocks noChangeArrowheads="1"/>
            </p:cNvSpPr>
            <p:nvPr/>
          </p:nvSpPr>
          <p:spPr bwMode="auto">
            <a:xfrm>
              <a:off x="3287" y="1508"/>
              <a:ext cx="45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sz="2400"/>
                <a:t>.gov</a:t>
              </a:r>
            </a:p>
          </p:txBody>
        </p:sp>
        <p:sp>
          <p:nvSpPr>
            <p:cNvPr id="3140" name="Oval 2064"/>
            <p:cNvSpPr>
              <a:spLocks noChangeArrowheads="1"/>
            </p:cNvSpPr>
            <p:nvPr/>
          </p:nvSpPr>
          <p:spPr bwMode="auto">
            <a:xfrm>
              <a:off x="4453" y="1640"/>
              <a:ext cx="52" cy="44"/>
            </a:xfrm>
            <a:prstGeom prst="ellipse">
              <a:avLst/>
            </a:prstGeom>
            <a:solidFill>
              <a:schemeClr val="accent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3141" name="Rectangle 2065"/>
            <p:cNvSpPr>
              <a:spLocks noChangeArrowheads="1"/>
            </p:cNvSpPr>
            <p:nvPr/>
          </p:nvSpPr>
          <p:spPr bwMode="auto">
            <a:xfrm>
              <a:off x="4505" y="1508"/>
              <a:ext cx="419"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sz="2400"/>
                <a:t>.???</a:t>
              </a:r>
            </a:p>
          </p:txBody>
        </p:sp>
        <p:sp>
          <p:nvSpPr>
            <p:cNvPr id="3142" name="Line 2078"/>
            <p:cNvSpPr>
              <a:spLocks noChangeShapeType="1"/>
            </p:cNvSpPr>
            <p:nvPr/>
          </p:nvSpPr>
          <p:spPr bwMode="auto">
            <a:xfrm flipH="1">
              <a:off x="2352" y="1104"/>
              <a:ext cx="336" cy="456"/>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43" name="Line 2079"/>
            <p:cNvSpPr>
              <a:spLocks noChangeShapeType="1"/>
            </p:cNvSpPr>
            <p:nvPr/>
          </p:nvSpPr>
          <p:spPr bwMode="auto">
            <a:xfrm flipH="1">
              <a:off x="1759" y="1104"/>
              <a:ext cx="833" cy="49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44" name="Line 2080"/>
            <p:cNvSpPr>
              <a:spLocks noChangeShapeType="1"/>
            </p:cNvSpPr>
            <p:nvPr/>
          </p:nvSpPr>
          <p:spPr bwMode="auto">
            <a:xfrm flipH="1">
              <a:off x="1056" y="1104"/>
              <a:ext cx="1488" cy="49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45" name="Line 2081"/>
            <p:cNvSpPr>
              <a:spLocks noChangeShapeType="1"/>
            </p:cNvSpPr>
            <p:nvPr/>
          </p:nvSpPr>
          <p:spPr bwMode="auto">
            <a:xfrm>
              <a:off x="2880" y="1104"/>
              <a:ext cx="576" cy="48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46" name="Line 2082"/>
            <p:cNvSpPr>
              <a:spLocks noChangeShapeType="1"/>
            </p:cNvSpPr>
            <p:nvPr/>
          </p:nvSpPr>
          <p:spPr bwMode="auto">
            <a:xfrm>
              <a:off x="2976" y="1104"/>
              <a:ext cx="1570" cy="49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47" name="Line 2091"/>
            <p:cNvSpPr>
              <a:spLocks noChangeShapeType="1"/>
            </p:cNvSpPr>
            <p:nvPr/>
          </p:nvSpPr>
          <p:spPr bwMode="auto">
            <a:xfrm>
              <a:off x="3849" y="1684"/>
              <a:ext cx="528" cy="0"/>
            </a:xfrm>
            <a:prstGeom prst="line">
              <a:avLst/>
            </a:prstGeom>
            <a:noFill/>
            <a:ln w="254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37311" name="Group 2143"/>
          <p:cNvGrpSpPr>
            <a:grpSpLocks/>
          </p:cNvGrpSpPr>
          <p:nvPr/>
        </p:nvGrpSpPr>
        <p:grpSpPr bwMode="auto">
          <a:xfrm>
            <a:off x="201613" y="2822575"/>
            <a:ext cx="8480425" cy="936625"/>
            <a:chOff x="110" y="1475"/>
            <a:chExt cx="5342" cy="590"/>
          </a:xfrm>
        </p:grpSpPr>
        <p:sp>
          <p:nvSpPr>
            <p:cNvPr id="3113" name="Oval 2066"/>
            <p:cNvSpPr>
              <a:spLocks noChangeArrowheads="1"/>
            </p:cNvSpPr>
            <p:nvPr/>
          </p:nvSpPr>
          <p:spPr bwMode="auto">
            <a:xfrm>
              <a:off x="110" y="1909"/>
              <a:ext cx="47" cy="44"/>
            </a:xfrm>
            <a:prstGeom prst="ellipse">
              <a:avLst/>
            </a:prstGeom>
            <a:solidFill>
              <a:schemeClr val="accent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3114" name="Rectangle 2067"/>
            <p:cNvSpPr>
              <a:spLocks noChangeArrowheads="1"/>
            </p:cNvSpPr>
            <p:nvPr/>
          </p:nvSpPr>
          <p:spPr bwMode="auto">
            <a:xfrm>
              <a:off x="157" y="1777"/>
              <a:ext cx="861"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sz="2400"/>
                <a:t>.army.mil</a:t>
              </a:r>
            </a:p>
          </p:txBody>
        </p:sp>
        <p:sp>
          <p:nvSpPr>
            <p:cNvPr id="3115" name="Oval 2068"/>
            <p:cNvSpPr>
              <a:spLocks noChangeArrowheads="1"/>
            </p:cNvSpPr>
            <p:nvPr/>
          </p:nvSpPr>
          <p:spPr bwMode="auto">
            <a:xfrm>
              <a:off x="1230" y="1909"/>
              <a:ext cx="47" cy="44"/>
            </a:xfrm>
            <a:prstGeom prst="ellipse">
              <a:avLst/>
            </a:prstGeom>
            <a:solidFill>
              <a:srgbClr val="FF99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3116" name="Rectangle 2069"/>
            <p:cNvSpPr>
              <a:spLocks noChangeArrowheads="1"/>
            </p:cNvSpPr>
            <p:nvPr/>
          </p:nvSpPr>
          <p:spPr bwMode="auto">
            <a:xfrm>
              <a:off x="1277" y="1777"/>
              <a:ext cx="84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sz="2400"/>
                <a:t>.navy.mil</a:t>
              </a:r>
            </a:p>
          </p:txBody>
        </p:sp>
        <p:sp>
          <p:nvSpPr>
            <p:cNvPr id="3117" name="Oval 2070"/>
            <p:cNvSpPr>
              <a:spLocks noChangeArrowheads="1"/>
            </p:cNvSpPr>
            <p:nvPr/>
          </p:nvSpPr>
          <p:spPr bwMode="auto">
            <a:xfrm>
              <a:off x="2397" y="1909"/>
              <a:ext cx="46" cy="44"/>
            </a:xfrm>
            <a:prstGeom prst="ellipse">
              <a:avLst/>
            </a:prstGeom>
            <a:solidFill>
              <a:schemeClr val="accent2"/>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3118" name="Rectangle 2071"/>
            <p:cNvSpPr>
              <a:spLocks noChangeArrowheads="1"/>
            </p:cNvSpPr>
            <p:nvPr/>
          </p:nvSpPr>
          <p:spPr bwMode="auto">
            <a:xfrm>
              <a:off x="2443" y="1777"/>
              <a:ext cx="61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sz="2400"/>
                <a:t>.af.mil</a:t>
              </a:r>
            </a:p>
          </p:txBody>
        </p:sp>
        <p:sp>
          <p:nvSpPr>
            <p:cNvPr id="3119" name="Oval 2072"/>
            <p:cNvSpPr>
              <a:spLocks noChangeArrowheads="1"/>
            </p:cNvSpPr>
            <p:nvPr/>
          </p:nvSpPr>
          <p:spPr bwMode="auto">
            <a:xfrm>
              <a:off x="3283" y="1909"/>
              <a:ext cx="47" cy="44"/>
            </a:xfrm>
            <a:prstGeom prst="ellipse">
              <a:avLst/>
            </a:prstGeom>
            <a:solidFill>
              <a:srgbClr val="FF00F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3120" name="Rectangle 2073"/>
            <p:cNvSpPr>
              <a:spLocks noChangeArrowheads="1"/>
            </p:cNvSpPr>
            <p:nvPr/>
          </p:nvSpPr>
          <p:spPr bwMode="auto">
            <a:xfrm>
              <a:off x="3330" y="1777"/>
              <a:ext cx="77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sz="2400"/>
                <a:t>.disa.mil</a:t>
              </a:r>
            </a:p>
          </p:txBody>
        </p:sp>
        <p:sp>
          <p:nvSpPr>
            <p:cNvPr id="3121" name="Oval 2074"/>
            <p:cNvSpPr>
              <a:spLocks noChangeArrowheads="1"/>
            </p:cNvSpPr>
            <p:nvPr/>
          </p:nvSpPr>
          <p:spPr bwMode="auto">
            <a:xfrm>
              <a:off x="4683" y="1909"/>
              <a:ext cx="47" cy="44"/>
            </a:xfrm>
            <a:prstGeom prst="ellipse">
              <a:avLst/>
            </a:prstGeom>
            <a:solidFill>
              <a:srgbClr val="FF00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3122" name="Rectangle 2075"/>
            <p:cNvSpPr>
              <a:spLocks noChangeArrowheads="1"/>
            </p:cNvSpPr>
            <p:nvPr/>
          </p:nvSpPr>
          <p:spPr bwMode="auto">
            <a:xfrm>
              <a:off x="4730" y="1777"/>
              <a:ext cx="72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sz="2400"/>
                <a:t>.???.mil</a:t>
              </a:r>
            </a:p>
          </p:txBody>
        </p:sp>
        <p:sp>
          <p:nvSpPr>
            <p:cNvPr id="3123" name="Line 2077"/>
            <p:cNvSpPr>
              <a:spLocks noChangeShapeType="1"/>
            </p:cNvSpPr>
            <p:nvPr/>
          </p:nvSpPr>
          <p:spPr bwMode="auto">
            <a:xfrm>
              <a:off x="2770" y="1481"/>
              <a:ext cx="0" cy="34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24" name="Line 2083"/>
            <p:cNvSpPr>
              <a:spLocks noChangeShapeType="1"/>
            </p:cNvSpPr>
            <p:nvPr/>
          </p:nvSpPr>
          <p:spPr bwMode="auto">
            <a:xfrm flipH="1">
              <a:off x="2036" y="1481"/>
              <a:ext cx="720" cy="34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25" name="Line 2084"/>
            <p:cNvSpPr>
              <a:spLocks noChangeShapeType="1"/>
            </p:cNvSpPr>
            <p:nvPr/>
          </p:nvSpPr>
          <p:spPr bwMode="auto">
            <a:xfrm flipH="1">
              <a:off x="776" y="1481"/>
              <a:ext cx="1901" cy="34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26" name="Line 2085"/>
            <p:cNvSpPr>
              <a:spLocks noChangeShapeType="1"/>
            </p:cNvSpPr>
            <p:nvPr/>
          </p:nvSpPr>
          <p:spPr bwMode="auto">
            <a:xfrm flipH="1" flipV="1">
              <a:off x="2823" y="1475"/>
              <a:ext cx="641" cy="34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27" name="Line 2086"/>
            <p:cNvSpPr>
              <a:spLocks noChangeShapeType="1"/>
            </p:cNvSpPr>
            <p:nvPr/>
          </p:nvSpPr>
          <p:spPr bwMode="auto">
            <a:xfrm flipH="1" flipV="1">
              <a:off x="2823" y="1475"/>
              <a:ext cx="1808" cy="34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28" name="Line 2092"/>
            <p:cNvSpPr>
              <a:spLocks noChangeShapeType="1"/>
            </p:cNvSpPr>
            <p:nvPr/>
          </p:nvSpPr>
          <p:spPr bwMode="auto">
            <a:xfrm>
              <a:off x="4122" y="1953"/>
              <a:ext cx="433" cy="0"/>
            </a:xfrm>
            <a:prstGeom prst="line">
              <a:avLst/>
            </a:prstGeom>
            <a:noFill/>
            <a:ln w="254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37315" name="Group 2147"/>
          <p:cNvGrpSpPr>
            <a:grpSpLocks/>
          </p:cNvGrpSpPr>
          <p:nvPr/>
        </p:nvGrpSpPr>
        <p:grpSpPr bwMode="auto">
          <a:xfrm>
            <a:off x="534988" y="4648200"/>
            <a:ext cx="5895975" cy="1314450"/>
            <a:chOff x="320" y="2625"/>
            <a:chExt cx="3714" cy="828"/>
          </a:xfrm>
        </p:grpSpPr>
        <p:sp>
          <p:nvSpPr>
            <p:cNvPr id="3100" name="Line 2090"/>
            <p:cNvSpPr>
              <a:spLocks noChangeShapeType="1"/>
            </p:cNvSpPr>
            <p:nvPr/>
          </p:nvSpPr>
          <p:spPr bwMode="auto">
            <a:xfrm>
              <a:off x="2570" y="2625"/>
              <a:ext cx="0" cy="164"/>
            </a:xfrm>
            <a:prstGeom prst="line">
              <a:avLst/>
            </a:prstGeom>
            <a:noFill/>
            <a:ln w="508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01" name="Line 2101"/>
            <p:cNvSpPr>
              <a:spLocks noChangeShapeType="1"/>
            </p:cNvSpPr>
            <p:nvPr/>
          </p:nvSpPr>
          <p:spPr bwMode="auto">
            <a:xfrm>
              <a:off x="1525" y="3090"/>
              <a:ext cx="158" cy="0"/>
            </a:xfrm>
            <a:prstGeom prst="line">
              <a:avLst/>
            </a:prstGeom>
            <a:noFill/>
            <a:ln w="254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3102" name="Group 2145"/>
            <p:cNvGrpSpPr>
              <a:grpSpLocks/>
            </p:cNvGrpSpPr>
            <p:nvPr/>
          </p:nvGrpSpPr>
          <p:grpSpPr bwMode="auto">
            <a:xfrm>
              <a:off x="320" y="2771"/>
              <a:ext cx="3714" cy="682"/>
              <a:chOff x="320" y="2771"/>
              <a:chExt cx="3714" cy="682"/>
            </a:xfrm>
          </p:grpSpPr>
          <p:grpSp>
            <p:nvGrpSpPr>
              <p:cNvPr id="3103" name="Group 2093"/>
              <p:cNvGrpSpPr>
                <a:grpSpLocks/>
              </p:cNvGrpSpPr>
              <p:nvPr/>
            </p:nvGrpSpPr>
            <p:grpSpPr bwMode="auto">
              <a:xfrm>
                <a:off x="1920" y="2784"/>
                <a:ext cx="2114" cy="660"/>
                <a:chOff x="1959" y="3044"/>
                <a:chExt cx="2175" cy="720"/>
              </a:xfrm>
            </p:grpSpPr>
            <p:grpSp>
              <p:nvGrpSpPr>
                <p:cNvPr id="3107" name="Group 2094"/>
                <p:cNvGrpSpPr>
                  <a:grpSpLocks/>
                </p:cNvGrpSpPr>
                <p:nvPr/>
              </p:nvGrpSpPr>
              <p:grpSpPr bwMode="auto">
                <a:xfrm>
                  <a:off x="1959" y="3044"/>
                  <a:ext cx="2175" cy="432"/>
                  <a:chOff x="1959" y="3044"/>
                  <a:chExt cx="2175" cy="432"/>
                </a:xfrm>
              </p:grpSpPr>
              <p:sp>
                <p:nvSpPr>
                  <p:cNvPr id="3111" name="Rectangle 2095"/>
                  <p:cNvSpPr>
                    <a:spLocks noChangeArrowheads="1"/>
                  </p:cNvSpPr>
                  <p:nvPr/>
                </p:nvSpPr>
                <p:spPr bwMode="auto">
                  <a:xfrm>
                    <a:off x="2103" y="3045"/>
                    <a:ext cx="2031" cy="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a:solidFill>
                          <a:schemeClr val="tx2"/>
                        </a:solidFill>
                      </a:rPr>
                      <a:t>dns1.hanscom.af.mil</a:t>
                    </a:r>
                    <a:endParaRPr lang="en-US" altLang="en-US">
                      <a:solidFill>
                        <a:schemeClr val="accent2"/>
                      </a:solidFill>
                    </a:endParaRPr>
                  </a:p>
                </p:txBody>
              </p:sp>
              <p:graphicFrame>
                <p:nvGraphicFramePr>
                  <p:cNvPr id="3112" name="Object 2096"/>
                  <p:cNvGraphicFramePr>
                    <a:graphicFrameLocks/>
                  </p:cNvGraphicFramePr>
                  <p:nvPr/>
                </p:nvGraphicFramePr>
                <p:xfrm>
                  <a:off x="1959" y="3044"/>
                  <a:ext cx="348" cy="432"/>
                </p:xfrm>
                <a:graphic>
                  <a:graphicData uri="http://schemas.openxmlformats.org/presentationml/2006/ole">
                    <mc:AlternateContent xmlns:mc="http://schemas.openxmlformats.org/markup-compatibility/2006">
                      <mc:Choice xmlns:v="urn:schemas-microsoft-com:vml" Requires="v">
                        <p:oleObj spid="_x0000_s3154" name="Clip" r:id="rId4" imgW="552450" imgH="685800" progId="MS_ClipArt_Gallery.2">
                          <p:embed/>
                        </p:oleObj>
                      </mc:Choice>
                      <mc:Fallback>
                        <p:oleObj name="Clip" r:id="rId4" imgW="552450" imgH="685800" progId="MS_ClipArt_Gallery.2">
                          <p:embed/>
                          <p:pic>
                            <p:nvPicPr>
                              <p:cNvPr id="0" name="Object 2096"/>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59" y="3044"/>
                                <a:ext cx="348" cy="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pSp>
              <p:nvGrpSpPr>
                <p:cNvPr id="3108" name="Group 2097"/>
                <p:cNvGrpSpPr>
                  <a:grpSpLocks/>
                </p:cNvGrpSpPr>
                <p:nvPr/>
              </p:nvGrpSpPr>
              <p:grpSpPr bwMode="auto">
                <a:xfrm>
                  <a:off x="1959" y="3332"/>
                  <a:ext cx="2175" cy="432"/>
                  <a:chOff x="1959" y="3332"/>
                  <a:chExt cx="2175" cy="432"/>
                </a:xfrm>
              </p:grpSpPr>
              <p:sp>
                <p:nvSpPr>
                  <p:cNvPr id="3109" name="Rectangle 2098"/>
                  <p:cNvSpPr>
                    <a:spLocks noChangeArrowheads="1"/>
                  </p:cNvSpPr>
                  <p:nvPr/>
                </p:nvSpPr>
                <p:spPr bwMode="auto">
                  <a:xfrm>
                    <a:off x="2103" y="3332"/>
                    <a:ext cx="2031" cy="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a:solidFill>
                          <a:schemeClr val="tx2"/>
                        </a:solidFill>
                      </a:rPr>
                      <a:t>dns2.hanscom.af.mil</a:t>
                    </a:r>
                    <a:endParaRPr lang="en-US" altLang="en-US">
                      <a:solidFill>
                        <a:schemeClr val="accent2"/>
                      </a:solidFill>
                    </a:endParaRPr>
                  </a:p>
                </p:txBody>
              </p:sp>
              <p:graphicFrame>
                <p:nvGraphicFramePr>
                  <p:cNvPr id="3110" name="Object 2099"/>
                  <p:cNvGraphicFramePr>
                    <a:graphicFrameLocks/>
                  </p:cNvGraphicFramePr>
                  <p:nvPr/>
                </p:nvGraphicFramePr>
                <p:xfrm>
                  <a:off x="1959" y="3332"/>
                  <a:ext cx="348" cy="432"/>
                </p:xfrm>
                <a:graphic>
                  <a:graphicData uri="http://schemas.openxmlformats.org/presentationml/2006/ole">
                    <mc:AlternateContent xmlns:mc="http://schemas.openxmlformats.org/markup-compatibility/2006">
                      <mc:Choice xmlns:v="urn:schemas-microsoft-com:vml" Requires="v">
                        <p:oleObj spid="_x0000_s3155" name="Clip" r:id="rId6" imgW="552450" imgH="685800" progId="MS_ClipArt_Gallery.2">
                          <p:embed/>
                        </p:oleObj>
                      </mc:Choice>
                      <mc:Fallback>
                        <p:oleObj name="Clip" r:id="rId6" imgW="552450" imgH="685800" progId="MS_ClipArt_Gallery.2">
                          <p:embed/>
                          <p:pic>
                            <p:nvPicPr>
                              <p:cNvPr id="0" name="Object 2099"/>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59" y="3332"/>
                                <a:ext cx="348" cy="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pSp>
          <p:sp>
            <p:nvSpPr>
              <p:cNvPr id="3104" name="Rectangle 2100"/>
              <p:cNvSpPr>
                <a:spLocks noChangeArrowheads="1"/>
              </p:cNvSpPr>
              <p:nvPr/>
            </p:nvSpPr>
            <p:spPr bwMode="auto">
              <a:xfrm>
                <a:off x="320" y="2857"/>
                <a:ext cx="1293" cy="5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a:solidFill>
                      <a:schemeClr val="tx2"/>
                    </a:solidFill>
                  </a:rPr>
                  <a:t>Names of </a:t>
                </a:r>
              </a:p>
              <a:p>
                <a:r>
                  <a:rPr lang="en-US" altLang="en-US">
                    <a:solidFill>
                      <a:schemeClr val="tx2"/>
                    </a:solidFill>
                  </a:rPr>
                  <a:t>DNS Servers</a:t>
                </a:r>
                <a:endParaRPr lang="en-US" altLang="en-US" sz="2400">
                  <a:solidFill>
                    <a:schemeClr val="accent2"/>
                  </a:solidFill>
                </a:endParaRPr>
              </a:p>
            </p:txBody>
          </p:sp>
          <p:graphicFrame>
            <p:nvGraphicFramePr>
              <p:cNvPr id="3105" name="Object 2123"/>
              <p:cNvGraphicFramePr>
                <a:graphicFrameLocks/>
              </p:cNvGraphicFramePr>
              <p:nvPr/>
            </p:nvGraphicFramePr>
            <p:xfrm>
              <a:off x="1870" y="2771"/>
              <a:ext cx="315" cy="374"/>
            </p:xfrm>
            <a:graphic>
              <a:graphicData uri="http://schemas.openxmlformats.org/presentationml/2006/ole">
                <mc:AlternateContent xmlns:mc="http://schemas.openxmlformats.org/markup-compatibility/2006">
                  <mc:Choice xmlns:v="urn:schemas-microsoft-com:vml" Requires="v">
                    <p:oleObj spid="_x0000_s3156" name="Clip" r:id="rId8" imgW="514350" imgH="647700" progId="MS_ClipArt_Gallery.2">
                      <p:embed/>
                    </p:oleObj>
                  </mc:Choice>
                  <mc:Fallback>
                    <p:oleObj name="Clip" r:id="rId8" imgW="514350" imgH="647700" progId="MS_ClipArt_Gallery.2">
                      <p:embed/>
                      <p:pic>
                        <p:nvPicPr>
                          <p:cNvPr id="0" name="Object 2123"/>
                          <p:cNvPicPr>
                            <a:picLocks noChangeArrowheads="1"/>
                          </p:cNvPicPr>
                          <p:nvPr/>
                        </p:nvPicPr>
                        <p:blipFill>
                          <a:blip r:embed="rId9">
                            <a:lum bright="12000" contrast="24000"/>
                            <a:extLst>
                              <a:ext uri="{28A0092B-C50C-407E-A947-70E740481C1C}">
                                <a14:useLocalDpi xmlns:a14="http://schemas.microsoft.com/office/drawing/2010/main" val="0"/>
                              </a:ext>
                            </a:extLst>
                          </a:blip>
                          <a:srcRect/>
                          <a:stretch>
                            <a:fillRect/>
                          </a:stretch>
                        </p:blipFill>
                        <p:spPr bwMode="auto">
                          <a:xfrm>
                            <a:off x="1870" y="2771"/>
                            <a:ext cx="315" cy="3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106" name="Object 2126"/>
              <p:cNvGraphicFramePr>
                <a:graphicFrameLocks/>
              </p:cNvGraphicFramePr>
              <p:nvPr/>
            </p:nvGraphicFramePr>
            <p:xfrm>
              <a:off x="1870" y="3079"/>
              <a:ext cx="315" cy="374"/>
            </p:xfrm>
            <a:graphic>
              <a:graphicData uri="http://schemas.openxmlformats.org/presentationml/2006/ole">
                <mc:AlternateContent xmlns:mc="http://schemas.openxmlformats.org/markup-compatibility/2006">
                  <mc:Choice xmlns:v="urn:schemas-microsoft-com:vml" Requires="v">
                    <p:oleObj spid="_x0000_s3157" name="Clip" r:id="rId10" imgW="514350" imgH="647700" progId="MS_ClipArt_Gallery.2">
                      <p:embed/>
                    </p:oleObj>
                  </mc:Choice>
                  <mc:Fallback>
                    <p:oleObj name="Clip" r:id="rId10" imgW="514350" imgH="647700" progId="MS_ClipArt_Gallery.2">
                      <p:embed/>
                      <p:pic>
                        <p:nvPicPr>
                          <p:cNvPr id="0" name="Object 2126"/>
                          <p:cNvPicPr>
                            <a:picLocks noChangeArrowheads="1"/>
                          </p:cNvPicPr>
                          <p:nvPr/>
                        </p:nvPicPr>
                        <p:blipFill>
                          <a:blip r:embed="rId11">
                            <a:lum bright="12000" contrast="24000"/>
                            <a:extLst>
                              <a:ext uri="{28A0092B-C50C-407E-A947-70E740481C1C}">
                                <a14:useLocalDpi xmlns:a14="http://schemas.microsoft.com/office/drawing/2010/main" val="0"/>
                              </a:ext>
                            </a:extLst>
                          </a:blip>
                          <a:srcRect/>
                          <a:stretch>
                            <a:fillRect/>
                          </a:stretch>
                        </p:blipFill>
                        <p:spPr bwMode="auto">
                          <a:xfrm>
                            <a:off x="1870" y="3079"/>
                            <a:ext cx="315" cy="3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pSp>
      <p:grpSp>
        <p:nvGrpSpPr>
          <p:cNvPr id="137312" name="Group 2144"/>
          <p:cNvGrpSpPr>
            <a:grpSpLocks/>
          </p:cNvGrpSpPr>
          <p:nvPr/>
        </p:nvGrpSpPr>
        <p:grpSpPr bwMode="auto">
          <a:xfrm>
            <a:off x="560388" y="3740150"/>
            <a:ext cx="8126412" cy="2062163"/>
            <a:chOff x="336" y="2053"/>
            <a:chExt cx="5119" cy="1299"/>
          </a:xfrm>
        </p:grpSpPr>
        <p:grpSp>
          <p:nvGrpSpPr>
            <p:cNvPr id="3080" name="Group 2087"/>
            <p:cNvGrpSpPr>
              <a:grpSpLocks/>
            </p:cNvGrpSpPr>
            <p:nvPr/>
          </p:nvGrpSpPr>
          <p:grpSpPr bwMode="auto">
            <a:xfrm>
              <a:off x="1868" y="2329"/>
              <a:ext cx="1394" cy="288"/>
              <a:chOff x="1918" y="2542"/>
              <a:chExt cx="1434" cy="314"/>
            </a:xfrm>
          </p:grpSpPr>
          <p:sp>
            <p:nvSpPr>
              <p:cNvPr id="3098" name="Oval 2088"/>
              <p:cNvSpPr>
                <a:spLocks noChangeArrowheads="1"/>
              </p:cNvSpPr>
              <p:nvPr/>
            </p:nvSpPr>
            <p:spPr bwMode="auto">
              <a:xfrm>
                <a:off x="1918" y="2686"/>
                <a:ext cx="48" cy="48"/>
              </a:xfrm>
              <a:prstGeom prst="ellipse">
                <a:avLst/>
              </a:prstGeom>
              <a:solidFill>
                <a:schemeClr val="accent2"/>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3099" name="Rectangle 2089"/>
              <p:cNvSpPr>
                <a:spLocks noChangeArrowheads="1"/>
              </p:cNvSpPr>
              <p:nvPr/>
            </p:nvSpPr>
            <p:spPr bwMode="auto">
              <a:xfrm>
                <a:off x="1967" y="2542"/>
                <a:ext cx="1385" cy="3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sz="2400"/>
                  <a:t>.hanscom.af.mil</a:t>
                </a:r>
              </a:p>
            </p:txBody>
          </p:sp>
        </p:grpSp>
        <p:sp>
          <p:nvSpPr>
            <p:cNvPr id="3081" name="Line 2110"/>
            <p:cNvSpPr>
              <a:spLocks noChangeShapeType="1"/>
            </p:cNvSpPr>
            <p:nvPr/>
          </p:nvSpPr>
          <p:spPr bwMode="auto">
            <a:xfrm>
              <a:off x="2756" y="2053"/>
              <a:ext cx="0" cy="276"/>
            </a:xfrm>
            <a:prstGeom prst="line">
              <a:avLst/>
            </a:prstGeom>
            <a:noFill/>
            <a:ln w="508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3082" name="Group 2111"/>
            <p:cNvGrpSpPr>
              <a:grpSpLocks/>
            </p:cNvGrpSpPr>
            <p:nvPr/>
          </p:nvGrpSpPr>
          <p:grpSpPr bwMode="auto">
            <a:xfrm>
              <a:off x="4558" y="2447"/>
              <a:ext cx="897" cy="905"/>
              <a:chOff x="4685" y="2671"/>
              <a:chExt cx="923" cy="987"/>
            </a:xfrm>
          </p:grpSpPr>
          <p:grpSp>
            <p:nvGrpSpPr>
              <p:cNvPr id="3088" name="Group 2112"/>
              <p:cNvGrpSpPr>
                <a:grpSpLocks/>
              </p:cNvGrpSpPr>
              <p:nvPr/>
            </p:nvGrpSpPr>
            <p:grpSpPr bwMode="auto">
              <a:xfrm>
                <a:off x="4685" y="2959"/>
                <a:ext cx="923" cy="252"/>
                <a:chOff x="4685" y="2959"/>
                <a:chExt cx="923" cy="252"/>
              </a:xfrm>
            </p:grpSpPr>
            <p:sp>
              <p:nvSpPr>
                <p:cNvPr id="3096" name="Oval 2113"/>
                <p:cNvSpPr>
                  <a:spLocks noChangeArrowheads="1"/>
                </p:cNvSpPr>
                <p:nvPr/>
              </p:nvSpPr>
              <p:spPr bwMode="auto">
                <a:xfrm>
                  <a:off x="4685" y="3057"/>
                  <a:ext cx="48" cy="48"/>
                </a:xfrm>
                <a:prstGeom prst="ellipse">
                  <a:avLst/>
                </a:prstGeom>
                <a:solidFill>
                  <a:schemeClr val="accent2"/>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3097" name="Rectangle 2114"/>
                <p:cNvSpPr>
                  <a:spLocks noChangeArrowheads="1"/>
                </p:cNvSpPr>
                <p:nvPr/>
              </p:nvSpPr>
              <p:spPr bwMode="auto">
                <a:xfrm>
                  <a:off x="4744" y="2959"/>
                  <a:ext cx="864" cy="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sz="1800" b="1"/>
                    <a:t>.kelly.af.mil</a:t>
                  </a:r>
                </a:p>
              </p:txBody>
            </p:sp>
          </p:grpSp>
          <p:grpSp>
            <p:nvGrpSpPr>
              <p:cNvPr id="3089" name="Group 2115"/>
              <p:cNvGrpSpPr>
                <a:grpSpLocks/>
              </p:cNvGrpSpPr>
              <p:nvPr/>
            </p:nvGrpSpPr>
            <p:grpSpPr bwMode="auto">
              <a:xfrm>
                <a:off x="4685" y="2671"/>
                <a:ext cx="904" cy="252"/>
                <a:chOff x="4685" y="2671"/>
                <a:chExt cx="904" cy="252"/>
              </a:xfrm>
            </p:grpSpPr>
            <p:sp>
              <p:nvSpPr>
                <p:cNvPr id="3094" name="Oval 2116"/>
                <p:cNvSpPr>
                  <a:spLocks noChangeArrowheads="1"/>
                </p:cNvSpPr>
                <p:nvPr/>
              </p:nvSpPr>
              <p:spPr bwMode="auto">
                <a:xfrm>
                  <a:off x="4685" y="2769"/>
                  <a:ext cx="48" cy="48"/>
                </a:xfrm>
                <a:prstGeom prst="ellipse">
                  <a:avLst/>
                </a:prstGeom>
                <a:solidFill>
                  <a:schemeClr val="accent2"/>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3095" name="Rectangle 2117"/>
                <p:cNvSpPr>
                  <a:spLocks noChangeArrowheads="1"/>
                </p:cNvSpPr>
                <p:nvPr/>
              </p:nvSpPr>
              <p:spPr bwMode="auto">
                <a:xfrm>
                  <a:off x="4733" y="2671"/>
                  <a:ext cx="856" cy="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sz="1800" b="1"/>
                    <a:t>.scott.af.mil</a:t>
                  </a:r>
                </a:p>
              </p:txBody>
            </p:sp>
          </p:grpSp>
          <p:grpSp>
            <p:nvGrpSpPr>
              <p:cNvPr id="3090" name="Group 2118"/>
              <p:cNvGrpSpPr>
                <a:grpSpLocks/>
              </p:cNvGrpSpPr>
              <p:nvPr/>
            </p:nvGrpSpPr>
            <p:grpSpPr bwMode="auto">
              <a:xfrm>
                <a:off x="4685" y="3406"/>
                <a:ext cx="830" cy="252"/>
                <a:chOff x="4685" y="3406"/>
                <a:chExt cx="830" cy="252"/>
              </a:xfrm>
            </p:grpSpPr>
            <p:sp>
              <p:nvSpPr>
                <p:cNvPr id="3092" name="Oval 2119"/>
                <p:cNvSpPr>
                  <a:spLocks noChangeArrowheads="1"/>
                </p:cNvSpPr>
                <p:nvPr/>
              </p:nvSpPr>
              <p:spPr bwMode="auto">
                <a:xfrm>
                  <a:off x="4685" y="3503"/>
                  <a:ext cx="48" cy="48"/>
                </a:xfrm>
                <a:prstGeom prst="ellipse">
                  <a:avLst/>
                </a:prstGeom>
                <a:solidFill>
                  <a:schemeClr val="accent2"/>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3093" name="Rectangle 2120"/>
                <p:cNvSpPr>
                  <a:spLocks noChangeArrowheads="1"/>
                </p:cNvSpPr>
                <p:nvPr/>
              </p:nvSpPr>
              <p:spPr bwMode="auto">
                <a:xfrm>
                  <a:off x="4733" y="3406"/>
                  <a:ext cx="782" cy="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sz="1800" b="1"/>
                    <a:t>.???.af.mil</a:t>
                  </a:r>
                </a:p>
              </p:txBody>
            </p:sp>
          </p:grpSp>
          <p:sp>
            <p:nvSpPr>
              <p:cNvPr id="3091" name="Line 2121"/>
              <p:cNvSpPr>
                <a:spLocks noChangeShapeType="1"/>
              </p:cNvSpPr>
              <p:nvPr/>
            </p:nvSpPr>
            <p:spPr bwMode="auto">
              <a:xfrm>
                <a:off x="5108" y="3236"/>
                <a:ext cx="0" cy="179"/>
              </a:xfrm>
              <a:prstGeom prst="line">
                <a:avLst/>
              </a:prstGeom>
              <a:noFill/>
              <a:ln w="508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3083" name="Line 2122"/>
            <p:cNvSpPr>
              <a:spLocks noChangeShapeType="1"/>
            </p:cNvSpPr>
            <p:nvPr/>
          </p:nvSpPr>
          <p:spPr bwMode="auto">
            <a:xfrm>
              <a:off x="2829" y="2053"/>
              <a:ext cx="2018" cy="379"/>
            </a:xfrm>
            <a:prstGeom prst="line">
              <a:avLst/>
            </a:prstGeom>
            <a:noFill/>
            <a:ln w="254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4" name="Line 2127"/>
            <p:cNvSpPr>
              <a:spLocks noChangeShapeType="1"/>
            </p:cNvSpPr>
            <p:nvPr/>
          </p:nvSpPr>
          <p:spPr bwMode="auto">
            <a:xfrm flipV="1">
              <a:off x="672" y="2064"/>
              <a:ext cx="2016" cy="336"/>
            </a:xfrm>
            <a:prstGeom prst="line">
              <a:avLst/>
            </a:prstGeom>
            <a:noFill/>
            <a:ln w="254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3085" name="Group 2132"/>
            <p:cNvGrpSpPr>
              <a:grpSpLocks/>
            </p:cNvGrpSpPr>
            <p:nvPr/>
          </p:nvGrpSpPr>
          <p:grpSpPr bwMode="auto">
            <a:xfrm>
              <a:off x="336" y="2448"/>
              <a:ext cx="855" cy="231"/>
              <a:chOff x="4685" y="2671"/>
              <a:chExt cx="878" cy="252"/>
            </a:xfrm>
          </p:grpSpPr>
          <p:sp>
            <p:nvSpPr>
              <p:cNvPr id="3086" name="Oval 2133"/>
              <p:cNvSpPr>
                <a:spLocks noChangeArrowheads="1"/>
              </p:cNvSpPr>
              <p:nvPr/>
            </p:nvSpPr>
            <p:spPr bwMode="auto">
              <a:xfrm>
                <a:off x="4685" y="2769"/>
                <a:ext cx="48" cy="48"/>
              </a:xfrm>
              <a:prstGeom prst="ellipse">
                <a:avLst/>
              </a:prstGeom>
              <a:solidFill>
                <a:schemeClr val="accent2"/>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3087" name="Rectangle 2134"/>
              <p:cNvSpPr>
                <a:spLocks noChangeArrowheads="1"/>
              </p:cNvSpPr>
              <p:nvPr/>
            </p:nvSpPr>
            <p:spPr bwMode="auto">
              <a:xfrm>
                <a:off x="4733" y="2671"/>
                <a:ext cx="830" cy="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sz="1800" b="1"/>
                  <a:t>.luke.af.mil</a:t>
                </a:r>
              </a:p>
            </p:txBody>
          </p:sp>
        </p:gr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nodeType="clickEffect">
                                  <p:stCondLst>
                                    <p:cond delay="0"/>
                                  </p:stCondLst>
                                  <p:childTnLst>
                                    <p:set>
                                      <p:cBhvr>
                                        <p:cTn id="6" dur="1" fill="hold">
                                          <p:stCondLst>
                                            <p:cond delay="0"/>
                                          </p:stCondLst>
                                        </p:cTn>
                                        <p:tgtEl>
                                          <p:spTgt spid="137309"/>
                                        </p:tgtEl>
                                        <p:attrNameLst>
                                          <p:attrName>style.visibility</p:attrName>
                                        </p:attrNameLst>
                                      </p:cBhvr>
                                      <p:to>
                                        <p:strVal val="visible"/>
                                      </p:to>
                                    </p:set>
                                    <p:anim calcmode="lin" valueType="num">
                                      <p:cBhvr additive="base">
                                        <p:cTn id="7" dur="500" fill="hold"/>
                                        <p:tgtEl>
                                          <p:spTgt spid="137309"/>
                                        </p:tgtEl>
                                        <p:attrNameLst>
                                          <p:attrName>ppt_x</p:attrName>
                                        </p:attrNameLst>
                                      </p:cBhvr>
                                      <p:tavLst>
                                        <p:tav tm="0">
                                          <p:val>
                                            <p:strVal val="#ppt_x"/>
                                          </p:val>
                                        </p:tav>
                                        <p:tav tm="100000">
                                          <p:val>
                                            <p:strVal val="#ppt_x"/>
                                          </p:val>
                                        </p:tav>
                                      </p:tavLst>
                                    </p:anim>
                                    <p:anim calcmode="lin" valueType="num">
                                      <p:cBhvr additive="base">
                                        <p:cTn id="8" dur="500" fill="hold"/>
                                        <p:tgtEl>
                                          <p:spTgt spid="137309"/>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nodeType="clickEffect">
                                  <p:stCondLst>
                                    <p:cond delay="0"/>
                                  </p:stCondLst>
                                  <p:childTnLst>
                                    <p:set>
                                      <p:cBhvr>
                                        <p:cTn id="12" dur="1" fill="hold">
                                          <p:stCondLst>
                                            <p:cond delay="0"/>
                                          </p:stCondLst>
                                        </p:cTn>
                                        <p:tgtEl>
                                          <p:spTgt spid="137316"/>
                                        </p:tgtEl>
                                        <p:attrNameLst>
                                          <p:attrName>style.visibility</p:attrName>
                                        </p:attrNameLst>
                                      </p:cBhvr>
                                      <p:to>
                                        <p:strVal val="visible"/>
                                      </p:to>
                                    </p:set>
                                    <p:anim calcmode="lin" valueType="num">
                                      <p:cBhvr additive="base">
                                        <p:cTn id="13" dur="500" fill="hold"/>
                                        <p:tgtEl>
                                          <p:spTgt spid="137316"/>
                                        </p:tgtEl>
                                        <p:attrNameLst>
                                          <p:attrName>ppt_x</p:attrName>
                                        </p:attrNameLst>
                                      </p:cBhvr>
                                      <p:tavLst>
                                        <p:tav tm="0">
                                          <p:val>
                                            <p:strVal val="1+#ppt_w/2"/>
                                          </p:val>
                                        </p:tav>
                                        <p:tav tm="100000">
                                          <p:val>
                                            <p:strVal val="#ppt_x"/>
                                          </p:val>
                                        </p:tav>
                                      </p:tavLst>
                                    </p:anim>
                                    <p:anim calcmode="lin" valueType="num">
                                      <p:cBhvr additive="base">
                                        <p:cTn id="14" dur="500" fill="hold"/>
                                        <p:tgtEl>
                                          <p:spTgt spid="137316"/>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137311"/>
                                        </p:tgtEl>
                                        <p:attrNameLst>
                                          <p:attrName>style.visibility</p:attrName>
                                        </p:attrNameLst>
                                      </p:cBhvr>
                                      <p:to>
                                        <p:strVal val="visible"/>
                                      </p:to>
                                    </p:set>
                                    <p:anim calcmode="lin" valueType="num">
                                      <p:cBhvr additive="base">
                                        <p:cTn id="19" dur="500" fill="hold"/>
                                        <p:tgtEl>
                                          <p:spTgt spid="137311"/>
                                        </p:tgtEl>
                                        <p:attrNameLst>
                                          <p:attrName>ppt_x</p:attrName>
                                        </p:attrNameLst>
                                      </p:cBhvr>
                                      <p:tavLst>
                                        <p:tav tm="0">
                                          <p:val>
                                            <p:strVal val="0-#ppt_w/2"/>
                                          </p:val>
                                        </p:tav>
                                        <p:tav tm="100000">
                                          <p:val>
                                            <p:strVal val="#ppt_x"/>
                                          </p:val>
                                        </p:tav>
                                      </p:tavLst>
                                    </p:anim>
                                    <p:anim calcmode="lin" valueType="num">
                                      <p:cBhvr additive="base">
                                        <p:cTn id="20" dur="500" fill="hold"/>
                                        <p:tgtEl>
                                          <p:spTgt spid="137311"/>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137312"/>
                                        </p:tgtEl>
                                        <p:attrNameLst>
                                          <p:attrName>style.visibility</p:attrName>
                                        </p:attrNameLst>
                                      </p:cBhvr>
                                      <p:to>
                                        <p:strVal val="visible"/>
                                      </p:to>
                                    </p:set>
                                    <p:anim calcmode="lin" valueType="num">
                                      <p:cBhvr additive="base">
                                        <p:cTn id="25" dur="500" fill="hold"/>
                                        <p:tgtEl>
                                          <p:spTgt spid="137312"/>
                                        </p:tgtEl>
                                        <p:attrNameLst>
                                          <p:attrName>ppt_x</p:attrName>
                                        </p:attrNameLst>
                                      </p:cBhvr>
                                      <p:tavLst>
                                        <p:tav tm="0">
                                          <p:val>
                                            <p:strVal val="#ppt_x"/>
                                          </p:val>
                                        </p:tav>
                                        <p:tav tm="100000">
                                          <p:val>
                                            <p:strVal val="#ppt_x"/>
                                          </p:val>
                                        </p:tav>
                                      </p:tavLst>
                                    </p:anim>
                                    <p:anim calcmode="lin" valueType="num">
                                      <p:cBhvr additive="base">
                                        <p:cTn id="26" dur="500" fill="hold"/>
                                        <p:tgtEl>
                                          <p:spTgt spid="137312"/>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 presetClass="entr" presetSubtype="10" fill="hold" nodeType="clickEffect">
                                  <p:stCondLst>
                                    <p:cond delay="0"/>
                                  </p:stCondLst>
                                  <p:childTnLst>
                                    <p:set>
                                      <p:cBhvr>
                                        <p:cTn id="30" dur="1" fill="hold">
                                          <p:stCondLst>
                                            <p:cond delay="0"/>
                                          </p:stCondLst>
                                        </p:cTn>
                                        <p:tgtEl>
                                          <p:spTgt spid="137315"/>
                                        </p:tgtEl>
                                        <p:attrNameLst>
                                          <p:attrName>style.visibility</p:attrName>
                                        </p:attrNameLst>
                                      </p:cBhvr>
                                      <p:to>
                                        <p:strVal val="visible"/>
                                      </p:to>
                                    </p:set>
                                    <p:animEffect transition="in" filter="blinds(horizontal)">
                                      <p:cBhvr>
                                        <p:cTn id="31" dur="500"/>
                                        <p:tgtEl>
                                          <p:spTgt spid="1373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219200" y="228600"/>
            <a:ext cx="7600950" cy="838200"/>
          </a:xfrm>
        </p:spPr>
        <p:txBody>
          <a:bodyPr/>
          <a:lstStyle/>
          <a:p>
            <a:r>
              <a:rPr lang="en-US" altLang="en-US" sz="3200" b="0" smtClean="0"/>
              <a:t>DNS Overview </a:t>
            </a:r>
            <a:br>
              <a:rPr lang="en-US" altLang="en-US" sz="3200" b="0" smtClean="0"/>
            </a:br>
            <a:r>
              <a:rPr lang="en-US" altLang="en-US" sz="3200" b="0" smtClean="0"/>
              <a:t>Primary/Secondary Relationship</a:t>
            </a:r>
          </a:p>
        </p:txBody>
      </p:sp>
      <p:sp>
        <p:nvSpPr>
          <p:cNvPr id="4099" name="Rectangle 3"/>
          <p:cNvSpPr>
            <a:spLocks noGrp="1" noChangeArrowheads="1"/>
          </p:cNvSpPr>
          <p:nvPr>
            <p:ph type="body" idx="1"/>
          </p:nvPr>
        </p:nvSpPr>
        <p:spPr>
          <a:xfrm>
            <a:off x="838200" y="1524000"/>
            <a:ext cx="7620000" cy="4267200"/>
          </a:xfrm>
        </p:spPr>
        <p:txBody>
          <a:bodyPr/>
          <a:lstStyle/>
          <a:p>
            <a:r>
              <a:rPr lang="en-US" altLang="en-US" sz="2800" b="0" smtClean="0"/>
              <a:t>Primary DNS Servers</a:t>
            </a:r>
          </a:p>
          <a:p>
            <a:pPr lvl="1"/>
            <a:r>
              <a:rPr lang="en-US" altLang="en-US" b="0" smtClean="0"/>
              <a:t>Authoritative for domain</a:t>
            </a:r>
          </a:p>
          <a:p>
            <a:pPr lvl="1"/>
            <a:r>
              <a:rPr lang="en-US" altLang="en-US" b="0" smtClean="0"/>
              <a:t>Provides name/address resolution</a:t>
            </a:r>
          </a:p>
          <a:p>
            <a:pPr lvl="1"/>
            <a:r>
              <a:rPr lang="en-US" altLang="en-US" b="0" smtClean="0"/>
              <a:t>All DNS modifications (input, changes, etc.) performed on primary</a:t>
            </a:r>
          </a:p>
          <a:p>
            <a:pPr lvl="1"/>
            <a:r>
              <a:rPr lang="en-US" altLang="en-US" b="0" smtClean="0"/>
              <a:t>Sends zone files to all secondaries</a:t>
            </a:r>
          </a:p>
          <a:p>
            <a:endParaRPr lang="en-US" altLang="en-US" b="0" smtClean="0"/>
          </a:p>
          <a:p>
            <a:r>
              <a:rPr lang="en-US" altLang="en-US" sz="2800" b="0" smtClean="0"/>
              <a:t>Secondary DNS servers</a:t>
            </a:r>
          </a:p>
          <a:p>
            <a:pPr lvl="1"/>
            <a:r>
              <a:rPr lang="en-US" altLang="en-US" b="0" smtClean="0"/>
              <a:t>Authoritative for domain</a:t>
            </a:r>
          </a:p>
          <a:p>
            <a:pPr lvl="1"/>
            <a:r>
              <a:rPr lang="en-US" altLang="en-US" b="0" smtClean="0"/>
              <a:t>Provides name/address resolution</a:t>
            </a:r>
          </a:p>
          <a:p>
            <a:pPr lvl="1"/>
            <a:r>
              <a:rPr lang="en-US" altLang="en-US" b="0" smtClean="0"/>
              <a:t>Help distribute the load between DNS servers</a:t>
            </a:r>
          </a:p>
          <a:p>
            <a:pPr lvl="1"/>
            <a:r>
              <a:rPr lang="en-US" altLang="en-US" b="0" smtClean="0"/>
              <a:t>Obtains zone files only from Primary</a:t>
            </a:r>
            <a:endParaRPr lang="en-US" altLang="en-US" smtClean="0"/>
          </a:p>
          <a:p>
            <a:pPr lvl="2"/>
            <a:endParaRPr lang="en-US" altLang="en-US" sz="100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1066800" y="228600"/>
            <a:ext cx="7467600" cy="838200"/>
          </a:xfrm>
        </p:spPr>
        <p:txBody>
          <a:bodyPr/>
          <a:lstStyle/>
          <a:p>
            <a:r>
              <a:rPr lang="en-US" altLang="en-US" sz="3200" b="0" smtClean="0"/>
              <a:t>DNS Overview - Some Fundamentals</a:t>
            </a:r>
          </a:p>
        </p:txBody>
      </p:sp>
      <p:grpSp>
        <p:nvGrpSpPr>
          <p:cNvPr id="5123" name="Group 4"/>
          <p:cNvGrpSpPr>
            <a:grpSpLocks/>
          </p:cNvGrpSpPr>
          <p:nvPr/>
        </p:nvGrpSpPr>
        <p:grpSpPr bwMode="auto">
          <a:xfrm>
            <a:off x="7010400" y="1447800"/>
            <a:ext cx="1095375" cy="825500"/>
            <a:chOff x="4416" y="912"/>
            <a:chExt cx="690" cy="520"/>
          </a:xfrm>
        </p:grpSpPr>
        <p:sp>
          <p:nvSpPr>
            <p:cNvPr id="5135" name="Rectangle 5"/>
            <p:cNvSpPr>
              <a:spLocks noChangeArrowheads="1"/>
            </p:cNvSpPr>
            <p:nvPr/>
          </p:nvSpPr>
          <p:spPr bwMode="auto">
            <a:xfrm>
              <a:off x="4608" y="912"/>
              <a:ext cx="498" cy="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sz="1600" b="1"/>
                <a:t>.af.mil </a:t>
              </a:r>
            </a:p>
            <a:p>
              <a:r>
                <a:rPr lang="en-US" altLang="en-US" sz="1600" b="1"/>
                <a:t>Name</a:t>
              </a:r>
            </a:p>
            <a:p>
              <a:r>
                <a:rPr lang="en-US" altLang="en-US" sz="1600" b="1"/>
                <a:t>Server</a:t>
              </a:r>
              <a:endParaRPr lang="en-US" altLang="en-US" sz="1000">
                <a:solidFill>
                  <a:srgbClr val="FF9933"/>
                </a:solidFill>
              </a:endParaRPr>
            </a:p>
          </p:txBody>
        </p:sp>
        <p:graphicFrame>
          <p:nvGraphicFramePr>
            <p:cNvPr id="5136" name="Object 6"/>
            <p:cNvGraphicFramePr>
              <a:graphicFrameLocks/>
            </p:cNvGraphicFramePr>
            <p:nvPr/>
          </p:nvGraphicFramePr>
          <p:xfrm>
            <a:off x="4416" y="960"/>
            <a:ext cx="324" cy="408"/>
          </p:xfrm>
          <a:graphic>
            <a:graphicData uri="http://schemas.openxmlformats.org/presentationml/2006/ole">
              <mc:AlternateContent xmlns:mc="http://schemas.openxmlformats.org/markup-compatibility/2006">
                <mc:Choice xmlns:v="urn:schemas-microsoft-com:vml" Requires="v">
                  <p:oleObj spid="_x0000_s5140" name="Clip" r:id="rId4" imgW="514350" imgH="647700" progId="MS_ClipArt_Gallery.2">
                    <p:embed/>
                  </p:oleObj>
                </mc:Choice>
                <mc:Fallback>
                  <p:oleObj name="Clip" r:id="rId4" imgW="514350" imgH="647700" progId="MS_ClipArt_Gallery.2">
                    <p:embed/>
                    <p:pic>
                      <p:nvPicPr>
                        <p:cNvPr id="0" name="Object 6"/>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16" y="960"/>
                          <a:ext cx="324" cy="4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pSp>
        <p:nvGrpSpPr>
          <p:cNvPr id="5124" name="Group 7"/>
          <p:cNvGrpSpPr>
            <a:grpSpLocks/>
          </p:cNvGrpSpPr>
          <p:nvPr/>
        </p:nvGrpSpPr>
        <p:grpSpPr bwMode="auto">
          <a:xfrm>
            <a:off x="304800" y="1905000"/>
            <a:ext cx="1851025" cy="1558925"/>
            <a:chOff x="192" y="1200"/>
            <a:chExt cx="1166" cy="982"/>
          </a:xfrm>
        </p:grpSpPr>
        <p:sp>
          <p:nvSpPr>
            <p:cNvPr id="5129" name="Rectangle 8"/>
            <p:cNvSpPr>
              <a:spLocks noChangeArrowheads="1"/>
            </p:cNvSpPr>
            <p:nvPr/>
          </p:nvSpPr>
          <p:spPr bwMode="auto">
            <a:xfrm>
              <a:off x="192" y="1200"/>
              <a:ext cx="769" cy="9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sz="1600" b="1"/>
                <a:t>Hanscom AFB</a:t>
              </a:r>
            </a:p>
            <a:p>
              <a:r>
                <a:rPr lang="en-US" altLang="en-US" sz="1600" b="1">
                  <a:solidFill>
                    <a:schemeClr val="tx2"/>
                  </a:solidFill>
                </a:rPr>
                <a:t>External</a:t>
              </a:r>
              <a:endParaRPr lang="en-US" altLang="en-US" sz="1600" b="1"/>
            </a:p>
            <a:p>
              <a:r>
                <a:rPr lang="en-US" altLang="en-US" sz="1600" b="1"/>
                <a:t>Domain Name</a:t>
              </a:r>
            </a:p>
            <a:p>
              <a:r>
                <a:rPr lang="en-US" altLang="en-US" sz="1600" b="1"/>
                <a:t>Server</a:t>
              </a:r>
            </a:p>
          </p:txBody>
        </p:sp>
        <p:grpSp>
          <p:nvGrpSpPr>
            <p:cNvPr id="5130" name="Group 9"/>
            <p:cNvGrpSpPr>
              <a:grpSpLocks/>
            </p:cNvGrpSpPr>
            <p:nvPr/>
          </p:nvGrpSpPr>
          <p:grpSpPr bwMode="auto">
            <a:xfrm>
              <a:off x="682" y="1339"/>
              <a:ext cx="676" cy="408"/>
              <a:chOff x="682" y="1339"/>
              <a:chExt cx="676" cy="408"/>
            </a:xfrm>
          </p:grpSpPr>
          <p:grpSp>
            <p:nvGrpSpPr>
              <p:cNvPr id="5131" name="Group 10"/>
              <p:cNvGrpSpPr>
                <a:grpSpLocks/>
              </p:cNvGrpSpPr>
              <p:nvPr/>
            </p:nvGrpSpPr>
            <p:grpSpPr bwMode="auto">
              <a:xfrm>
                <a:off x="682" y="1339"/>
                <a:ext cx="466" cy="360"/>
                <a:chOff x="682" y="1339"/>
                <a:chExt cx="466" cy="360"/>
              </a:xfrm>
            </p:grpSpPr>
            <p:graphicFrame>
              <p:nvGraphicFramePr>
                <p:cNvPr id="5133" name="Object 11"/>
                <p:cNvGraphicFramePr>
                  <a:graphicFrameLocks/>
                </p:cNvGraphicFramePr>
                <p:nvPr/>
              </p:nvGraphicFramePr>
              <p:xfrm>
                <a:off x="682" y="1339"/>
                <a:ext cx="444" cy="360"/>
              </p:xfrm>
              <a:graphic>
                <a:graphicData uri="http://schemas.openxmlformats.org/presentationml/2006/ole">
                  <mc:AlternateContent xmlns:mc="http://schemas.openxmlformats.org/markup-compatibility/2006">
                    <mc:Choice xmlns:v="urn:schemas-microsoft-com:vml" Requires="v">
                      <p:oleObj spid="_x0000_s5141" name="Clip" r:id="rId6" imgW="704850" imgH="571500" progId="MS_ClipArt_Gallery.2">
                        <p:embed/>
                      </p:oleObj>
                    </mc:Choice>
                    <mc:Fallback>
                      <p:oleObj name="Clip" r:id="rId6" imgW="704850" imgH="571500" progId="MS_ClipArt_Gallery.2">
                        <p:embed/>
                        <p:pic>
                          <p:nvPicPr>
                            <p:cNvPr id="0" name="Object 11"/>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2" y="1339"/>
                              <a:ext cx="444" cy="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134" name="Line 12"/>
                <p:cNvSpPr>
                  <a:spLocks noChangeShapeType="1"/>
                </p:cNvSpPr>
                <p:nvPr/>
              </p:nvSpPr>
              <p:spPr bwMode="auto">
                <a:xfrm>
                  <a:off x="998" y="1526"/>
                  <a:ext cx="15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aphicFrame>
            <p:nvGraphicFramePr>
              <p:cNvPr id="5132" name="Object 13"/>
              <p:cNvGraphicFramePr>
                <a:graphicFrameLocks/>
              </p:cNvGraphicFramePr>
              <p:nvPr/>
            </p:nvGraphicFramePr>
            <p:xfrm>
              <a:off x="1034" y="1339"/>
              <a:ext cx="324" cy="408"/>
            </p:xfrm>
            <a:graphic>
              <a:graphicData uri="http://schemas.openxmlformats.org/presentationml/2006/ole">
                <mc:AlternateContent xmlns:mc="http://schemas.openxmlformats.org/markup-compatibility/2006">
                  <mc:Choice xmlns:v="urn:schemas-microsoft-com:vml" Requires="v">
                    <p:oleObj spid="_x0000_s5142" name="Clip" r:id="rId8" imgW="514350" imgH="647700" progId="MS_ClipArt_Gallery.2">
                      <p:embed/>
                    </p:oleObj>
                  </mc:Choice>
                  <mc:Fallback>
                    <p:oleObj name="Clip" r:id="rId8" imgW="514350" imgH="647700" progId="MS_ClipArt_Gallery.2">
                      <p:embed/>
                      <p:pic>
                        <p:nvPicPr>
                          <p:cNvPr id="0" name="Object 13"/>
                          <p:cNvPicPr>
                            <a:picLocks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34" y="1339"/>
                            <a:ext cx="324" cy="4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pSp>
      <p:sp>
        <p:nvSpPr>
          <p:cNvPr id="143374" name="Line 14"/>
          <p:cNvSpPr>
            <a:spLocks noChangeShapeType="1"/>
          </p:cNvSpPr>
          <p:nvPr/>
        </p:nvSpPr>
        <p:spPr bwMode="auto">
          <a:xfrm flipH="1">
            <a:off x="2058988" y="1677988"/>
            <a:ext cx="4875212" cy="531812"/>
          </a:xfrm>
          <a:prstGeom prst="line">
            <a:avLst/>
          </a:prstGeom>
          <a:noFill/>
          <a:ln w="25400">
            <a:solidFill>
              <a:schemeClr val="tx1"/>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375" name="Rectangle 15"/>
          <p:cNvSpPr>
            <a:spLocks noChangeArrowheads="1"/>
          </p:cNvSpPr>
          <p:nvPr/>
        </p:nvSpPr>
        <p:spPr bwMode="auto">
          <a:xfrm>
            <a:off x="4419600" y="2286000"/>
            <a:ext cx="4200525"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sz="1800" b="1"/>
              <a:t>.af.mil returns list to </a:t>
            </a:r>
          </a:p>
          <a:p>
            <a:r>
              <a:rPr lang="en-US" altLang="en-US" sz="1800" b="1"/>
              <a:t>Hanscom’s DNS server:</a:t>
            </a:r>
          </a:p>
          <a:p>
            <a:endParaRPr lang="en-US" altLang="en-US" sz="1800" b="1"/>
          </a:p>
          <a:p>
            <a:r>
              <a:rPr lang="en-US" altLang="en-US" sz="1800" b="1">
                <a:solidFill>
                  <a:schemeClr val="tx2"/>
                </a:solidFill>
              </a:rPr>
              <a:t>dns1.kelly.af.mil	   IP = 111.222.333.444</a:t>
            </a:r>
          </a:p>
          <a:p>
            <a:r>
              <a:rPr lang="en-US" altLang="en-US" sz="1800" b="1">
                <a:solidFill>
                  <a:schemeClr val="tx2"/>
                </a:solidFill>
              </a:rPr>
              <a:t>dns2.kelly.af.mil	   IP = 111.222.333.555</a:t>
            </a:r>
          </a:p>
          <a:p>
            <a:r>
              <a:rPr lang="en-US" altLang="en-US" sz="1800" b="1">
                <a:solidFill>
                  <a:schemeClr val="tx2"/>
                </a:solidFill>
              </a:rPr>
              <a:t>dns.majcom.af.mil	   IP = 666.777.888.999</a:t>
            </a:r>
            <a:endParaRPr lang="en-US" altLang="en-US" sz="1600" b="1">
              <a:solidFill>
                <a:srgbClr val="FF0000"/>
              </a:solidFill>
            </a:endParaRPr>
          </a:p>
        </p:txBody>
      </p:sp>
      <p:sp>
        <p:nvSpPr>
          <p:cNvPr id="5127" name="Rectangle 16"/>
          <p:cNvSpPr>
            <a:spLocks noChangeArrowheads="1"/>
          </p:cNvSpPr>
          <p:nvPr/>
        </p:nvSpPr>
        <p:spPr bwMode="auto">
          <a:xfrm>
            <a:off x="381000" y="4343400"/>
            <a:ext cx="8458200" cy="180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marL="404813" indent="-404813">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a:t>1.  Hanscom DNS Server requests a DNS server for Kelly AFB.</a:t>
            </a:r>
          </a:p>
          <a:p>
            <a:r>
              <a:rPr lang="en-US" altLang="en-US"/>
              <a:t>2. .af.mil returns a </a:t>
            </a:r>
            <a:r>
              <a:rPr lang="en-US" altLang="en-US" b="1" i="1"/>
              <a:t>list of DNS servers</a:t>
            </a:r>
            <a:r>
              <a:rPr lang="en-US" altLang="en-US"/>
              <a:t> to Hanscom’s DNS server.</a:t>
            </a:r>
          </a:p>
        </p:txBody>
      </p:sp>
      <p:sp>
        <p:nvSpPr>
          <p:cNvPr id="143379" name="Line 19"/>
          <p:cNvSpPr>
            <a:spLocks noChangeShapeType="1"/>
          </p:cNvSpPr>
          <p:nvPr/>
        </p:nvSpPr>
        <p:spPr bwMode="auto">
          <a:xfrm flipV="1">
            <a:off x="2133600" y="1524000"/>
            <a:ext cx="4724400" cy="533400"/>
          </a:xfrm>
          <a:prstGeom prst="line">
            <a:avLst/>
          </a:prstGeom>
          <a:noFill/>
          <a:ln w="25400">
            <a:solidFill>
              <a:schemeClr val="tx1"/>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4337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43374"/>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143375"/>
                                        </p:tgtEl>
                                        <p:attrNameLst>
                                          <p:attrName>style.visibility</p:attrName>
                                        </p:attrNameLst>
                                      </p:cBhvr>
                                      <p:to>
                                        <p:strVal val="visible"/>
                                      </p:to>
                                    </p:set>
                                    <p:animEffect transition="in" filter="blinds(horizontal)">
                                      <p:cBhvr>
                                        <p:cTn id="15" dur="500"/>
                                        <p:tgtEl>
                                          <p:spTgt spid="1433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74" grpId="0" animBg="1"/>
      <p:bldP spid="143375" grpId="0" autoUpdateAnimBg="0"/>
      <p:bldP spid="14337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066800" y="228600"/>
            <a:ext cx="7467600" cy="838200"/>
          </a:xfrm>
        </p:spPr>
        <p:txBody>
          <a:bodyPr/>
          <a:lstStyle/>
          <a:p>
            <a:r>
              <a:rPr lang="en-US" altLang="en-US" sz="3200" b="0" smtClean="0"/>
              <a:t>DNS Overview - Fundamentals (cont.)</a:t>
            </a:r>
          </a:p>
        </p:txBody>
      </p:sp>
      <p:sp>
        <p:nvSpPr>
          <p:cNvPr id="6147" name="Rectangle 4"/>
          <p:cNvSpPr>
            <a:spLocks noChangeArrowheads="1"/>
          </p:cNvSpPr>
          <p:nvPr/>
        </p:nvSpPr>
        <p:spPr bwMode="auto">
          <a:xfrm>
            <a:off x="7251700" y="1417638"/>
            <a:ext cx="1892300"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sz="1400" b="1"/>
              <a:t>dns1.kelly.af.mil</a:t>
            </a:r>
          </a:p>
          <a:p>
            <a:r>
              <a:rPr lang="en-US" altLang="en-US" sz="1400" b="1"/>
              <a:t>IP = 111.222.333.444</a:t>
            </a:r>
          </a:p>
          <a:p>
            <a:r>
              <a:rPr lang="en-US" altLang="en-US" sz="1400" b="1"/>
              <a:t>(Primary DNS Server)</a:t>
            </a:r>
            <a:endParaRPr lang="en-US" altLang="en-US" sz="1400" b="1">
              <a:solidFill>
                <a:srgbClr val="FF0000"/>
              </a:solidFill>
            </a:endParaRPr>
          </a:p>
        </p:txBody>
      </p:sp>
      <p:graphicFrame>
        <p:nvGraphicFramePr>
          <p:cNvPr id="6148" name="Object 5"/>
          <p:cNvGraphicFramePr>
            <a:graphicFrameLocks/>
          </p:cNvGraphicFramePr>
          <p:nvPr/>
        </p:nvGraphicFramePr>
        <p:xfrm>
          <a:off x="7010400" y="1417638"/>
          <a:ext cx="514350" cy="560387"/>
        </p:xfrm>
        <a:graphic>
          <a:graphicData uri="http://schemas.openxmlformats.org/presentationml/2006/ole">
            <mc:AlternateContent xmlns:mc="http://schemas.openxmlformats.org/markup-compatibility/2006">
              <mc:Choice xmlns:v="urn:schemas-microsoft-com:vml" Requires="v">
                <p:oleObj spid="_x0000_s6186" name="Clip" r:id="rId4" imgW="514350" imgH="647700" progId="MS_ClipArt_Gallery.2">
                  <p:embed/>
                </p:oleObj>
              </mc:Choice>
              <mc:Fallback>
                <p:oleObj name="Clip" r:id="rId4" imgW="514350" imgH="647700" progId="MS_ClipArt_Gallery.2">
                  <p:embed/>
                  <p:pic>
                    <p:nvPicPr>
                      <p:cNvPr id="0" name="Object 5"/>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10400" y="1417638"/>
                        <a:ext cx="514350" cy="560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6149" name="Group 6"/>
          <p:cNvGrpSpPr>
            <a:grpSpLocks/>
          </p:cNvGrpSpPr>
          <p:nvPr/>
        </p:nvGrpSpPr>
        <p:grpSpPr bwMode="auto">
          <a:xfrm>
            <a:off x="304800" y="1746250"/>
            <a:ext cx="1851025" cy="1558925"/>
            <a:chOff x="192" y="1200"/>
            <a:chExt cx="1166" cy="1134"/>
          </a:xfrm>
        </p:grpSpPr>
        <p:sp>
          <p:nvSpPr>
            <p:cNvPr id="6175" name="Rectangle 7"/>
            <p:cNvSpPr>
              <a:spLocks noChangeArrowheads="1"/>
            </p:cNvSpPr>
            <p:nvPr/>
          </p:nvSpPr>
          <p:spPr bwMode="auto">
            <a:xfrm>
              <a:off x="192" y="1200"/>
              <a:ext cx="769" cy="1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sz="1600" b="1"/>
                <a:t>Hanscom AFB</a:t>
              </a:r>
            </a:p>
            <a:p>
              <a:r>
                <a:rPr lang="en-US" altLang="en-US" sz="1600" b="1">
                  <a:solidFill>
                    <a:schemeClr val="tx2"/>
                  </a:solidFill>
                </a:rPr>
                <a:t>External</a:t>
              </a:r>
              <a:endParaRPr lang="en-US" altLang="en-US" sz="1600" b="1"/>
            </a:p>
            <a:p>
              <a:r>
                <a:rPr lang="en-US" altLang="en-US" sz="1600" b="1"/>
                <a:t>Domain Name</a:t>
              </a:r>
            </a:p>
            <a:p>
              <a:r>
                <a:rPr lang="en-US" altLang="en-US" sz="1600" b="1"/>
                <a:t>Server</a:t>
              </a:r>
            </a:p>
          </p:txBody>
        </p:sp>
        <p:grpSp>
          <p:nvGrpSpPr>
            <p:cNvPr id="6176" name="Group 8"/>
            <p:cNvGrpSpPr>
              <a:grpSpLocks/>
            </p:cNvGrpSpPr>
            <p:nvPr/>
          </p:nvGrpSpPr>
          <p:grpSpPr bwMode="auto">
            <a:xfrm>
              <a:off x="682" y="1339"/>
              <a:ext cx="676" cy="408"/>
              <a:chOff x="682" y="1339"/>
              <a:chExt cx="676" cy="408"/>
            </a:xfrm>
          </p:grpSpPr>
          <p:grpSp>
            <p:nvGrpSpPr>
              <p:cNvPr id="6177" name="Group 9"/>
              <p:cNvGrpSpPr>
                <a:grpSpLocks/>
              </p:cNvGrpSpPr>
              <p:nvPr/>
            </p:nvGrpSpPr>
            <p:grpSpPr bwMode="auto">
              <a:xfrm>
                <a:off x="682" y="1339"/>
                <a:ext cx="466" cy="360"/>
                <a:chOff x="682" y="1339"/>
                <a:chExt cx="466" cy="360"/>
              </a:xfrm>
            </p:grpSpPr>
            <p:graphicFrame>
              <p:nvGraphicFramePr>
                <p:cNvPr id="6179" name="Object 10"/>
                <p:cNvGraphicFramePr>
                  <a:graphicFrameLocks/>
                </p:cNvGraphicFramePr>
                <p:nvPr/>
              </p:nvGraphicFramePr>
              <p:xfrm>
                <a:off x="682" y="1339"/>
                <a:ext cx="444" cy="360"/>
              </p:xfrm>
              <a:graphic>
                <a:graphicData uri="http://schemas.openxmlformats.org/presentationml/2006/ole">
                  <mc:AlternateContent xmlns:mc="http://schemas.openxmlformats.org/markup-compatibility/2006">
                    <mc:Choice xmlns:v="urn:schemas-microsoft-com:vml" Requires="v">
                      <p:oleObj spid="_x0000_s6187" name="Clip" r:id="rId6" imgW="704850" imgH="571500" progId="MS_ClipArt_Gallery.2">
                        <p:embed/>
                      </p:oleObj>
                    </mc:Choice>
                    <mc:Fallback>
                      <p:oleObj name="Clip" r:id="rId6" imgW="704850" imgH="571500" progId="MS_ClipArt_Gallery.2">
                        <p:embed/>
                        <p:pic>
                          <p:nvPicPr>
                            <p:cNvPr id="0" name="Object 10"/>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2" y="1339"/>
                              <a:ext cx="444" cy="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180" name="Line 11"/>
                <p:cNvSpPr>
                  <a:spLocks noChangeShapeType="1"/>
                </p:cNvSpPr>
                <p:nvPr/>
              </p:nvSpPr>
              <p:spPr bwMode="auto">
                <a:xfrm>
                  <a:off x="998" y="1526"/>
                  <a:ext cx="15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aphicFrame>
            <p:nvGraphicFramePr>
              <p:cNvPr id="6178" name="Object 12"/>
              <p:cNvGraphicFramePr>
                <a:graphicFrameLocks/>
              </p:cNvGraphicFramePr>
              <p:nvPr/>
            </p:nvGraphicFramePr>
            <p:xfrm>
              <a:off x="1034" y="1339"/>
              <a:ext cx="324" cy="408"/>
            </p:xfrm>
            <a:graphic>
              <a:graphicData uri="http://schemas.openxmlformats.org/presentationml/2006/ole">
                <mc:AlternateContent xmlns:mc="http://schemas.openxmlformats.org/markup-compatibility/2006">
                  <mc:Choice xmlns:v="urn:schemas-microsoft-com:vml" Requires="v">
                    <p:oleObj spid="_x0000_s6188" name="Clip" r:id="rId8" imgW="514350" imgH="647700" progId="MS_ClipArt_Gallery.2">
                      <p:embed/>
                    </p:oleObj>
                  </mc:Choice>
                  <mc:Fallback>
                    <p:oleObj name="Clip" r:id="rId8" imgW="514350" imgH="647700" progId="MS_ClipArt_Gallery.2">
                      <p:embed/>
                      <p:pic>
                        <p:nvPicPr>
                          <p:cNvPr id="0" name="Object 12"/>
                          <p:cNvPicPr>
                            <a:picLocks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34" y="1339"/>
                            <a:ext cx="324" cy="4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pSp>
      <p:sp>
        <p:nvSpPr>
          <p:cNvPr id="6150" name="Rectangle 13"/>
          <p:cNvSpPr>
            <a:spLocks noChangeArrowheads="1"/>
          </p:cNvSpPr>
          <p:nvPr/>
        </p:nvSpPr>
        <p:spPr bwMode="auto">
          <a:xfrm>
            <a:off x="304800" y="4119563"/>
            <a:ext cx="8458200"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marL="288925" indent="-288925">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sz="1800"/>
              <a:t>3.  Hanscom DNS Server caches the names and addresses of all servers then queries one of the servers on the list (</a:t>
            </a:r>
            <a:r>
              <a:rPr lang="en-US" altLang="en-US" sz="1800" b="1" i="1"/>
              <a:t>at random</a:t>
            </a:r>
            <a:r>
              <a:rPr lang="en-US" altLang="en-US" sz="1800"/>
              <a:t>) and records the trip time.  </a:t>
            </a:r>
          </a:p>
          <a:p>
            <a:r>
              <a:rPr lang="en-US" altLang="en-US" sz="1800"/>
              <a:t>4.  On the next request for a resource in the kelly.af.mil domain, Hanscom queries a different server in the cached list and also records the trip time.</a:t>
            </a:r>
          </a:p>
          <a:p>
            <a:r>
              <a:rPr lang="en-US" altLang="en-US" sz="1800"/>
              <a:t>5.  On next request for a resource in the kelly.af.mil domain, Hanscom queries yet another different server in the cached list and records the trip time.</a:t>
            </a:r>
          </a:p>
          <a:p>
            <a:r>
              <a:rPr lang="en-US" altLang="en-US" sz="1800"/>
              <a:t>6.  Hanscom’s DNS server now knows the shortest trip time, and will use that server for all future queries (until timeout).</a:t>
            </a:r>
          </a:p>
        </p:txBody>
      </p:sp>
      <p:grpSp>
        <p:nvGrpSpPr>
          <p:cNvPr id="6151" name="Group 14"/>
          <p:cNvGrpSpPr>
            <a:grpSpLocks/>
          </p:cNvGrpSpPr>
          <p:nvPr/>
        </p:nvGrpSpPr>
        <p:grpSpPr bwMode="auto">
          <a:xfrm>
            <a:off x="4876800" y="2338388"/>
            <a:ext cx="2590800" cy="730250"/>
            <a:chOff x="3072" y="1631"/>
            <a:chExt cx="1632" cy="531"/>
          </a:xfrm>
        </p:grpSpPr>
        <p:sp>
          <p:nvSpPr>
            <p:cNvPr id="6173" name="Rectangle 15"/>
            <p:cNvSpPr>
              <a:spLocks noChangeArrowheads="1"/>
            </p:cNvSpPr>
            <p:nvPr/>
          </p:nvSpPr>
          <p:spPr bwMode="auto">
            <a:xfrm>
              <a:off x="3264" y="1631"/>
              <a:ext cx="1440" cy="5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sz="1400" b="1"/>
                <a:t>dns2.kelly.af.mil</a:t>
              </a:r>
            </a:p>
            <a:p>
              <a:r>
                <a:rPr lang="en-US" altLang="en-US" sz="1400" b="1"/>
                <a:t>IP = 111.222.333.555\</a:t>
              </a:r>
            </a:p>
            <a:p>
              <a:r>
                <a:rPr lang="en-US" altLang="en-US" sz="1400" b="1"/>
                <a:t>(Sidewinder - Secondary??)</a:t>
              </a:r>
              <a:endParaRPr lang="en-US" altLang="en-US" sz="1400" b="1">
                <a:solidFill>
                  <a:srgbClr val="FF0000"/>
                </a:solidFill>
              </a:endParaRPr>
            </a:p>
          </p:txBody>
        </p:sp>
        <p:graphicFrame>
          <p:nvGraphicFramePr>
            <p:cNvPr id="6174" name="Object 16"/>
            <p:cNvGraphicFramePr>
              <a:graphicFrameLocks/>
            </p:cNvGraphicFramePr>
            <p:nvPr/>
          </p:nvGraphicFramePr>
          <p:xfrm>
            <a:off x="3072" y="1680"/>
            <a:ext cx="324" cy="408"/>
          </p:xfrm>
          <a:graphic>
            <a:graphicData uri="http://schemas.openxmlformats.org/presentationml/2006/ole">
              <mc:AlternateContent xmlns:mc="http://schemas.openxmlformats.org/markup-compatibility/2006">
                <mc:Choice xmlns:v="urn:schemas-microsoft-com:vml" Requires="v">
                  <p:oleObj spid="_x0000_s6189" name="Clip" r:id="rId10" imgW="514350" imgH="647700" progId="MS_ClipArt_Gallery.2">
                    <p:embed/>
                  </p:oleObj>
                </mc:Choice>
                <mc:Fallback>
                  <p:oleObj name="Clip" r:id="rId10" imgW="514350" imgH="647700" progId="MS_ClipArt_Gallery.2">
                    <p:embed/>
                    <p:pic>
                      <p:nvPicPr>
                        <p:cNvPr id="0" name="Object 16"/>
                        <p:cNvPicPr>
                          <a:picLocks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072" y="1680"/>
                          <a:ext cx="324" cy="4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pSp>
        <p:nvGrpSpPr>
          <p:cNvPr id="6152" name="Group 17"/>
          <p:cNvGrpSpPr>
            <a:grpSpLocks/>
          </p:cNvGrpSpPr>
          <p:nvPr/>
        </p:nvGrpSpPr>
        <p:grpSpPr bwMode="auto">
          <a:xfrm>
            <a:off x="6019800" y="3327400"/>
            <a:ext cx="2317750" cy="730250"/>
            <a:chOff x="3792" y="2351"/>
            <a:chExt cx="1460" cy="531"/>
          </a:xfrm>
        </p:grpSpPr>
        <p:sp>
          <p:nvSpPr>
            <p:cNvPr id="6171" name="Rectangle 18"/>
            <p:cNvSpPr>
              <a:spLocks noChangeArrowheads="1"/>
            </p:cNvSpPr>
            <p:nvPr/>
          </p:nvSpPr>
          <p:spPr bwMode="auto">
            <a:xfrm>
              <a:off x="3984" y="2351"/>
              <a:ext cx="1268" cy="5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sz="1400" b="1"/>
                <a:t>dns.majcom.af.mil	</a:t>
              </a:r>
            </a:p>
            <a:p>
              <a:r>
                <a:rPr lang="en-US" altLang="en-US" sz="1400" b="1"/>
                <a:t>IP = 666.777.888.999</a:t>
              </a:r>
            </a:p>
            <a:p>
              <a:r>
                <a:rPr lang="en-US" altLang="en-US" sz="1400" b="1"/>
                <a:t>(Remote Secondary)</a:t>
              </a:r>
              <a:endParaRPr lang="en-US" altLang="en-US" sz="1400" b="1">
                <a:solidFill>
                  <a:srgbClr val="FF0000"/>
                </a:solidFill>
              </a:endParaRPr>
            </a:p>
          </p:txBody>
        </p:sp>
        <p:graphicFrame>
          <p:nvGraphicFramePr>
            <p:cNvPr id="6172" name="Object 19"/>
            <p:cNvGraphicFramePr>
              <a:graphicFrameLocks/>
            </p:cNvGraphicFramePr>
            <p:nvPr/>
          </p:nvGraphicFramePr>
          <p:xfrm>
            <a:off x="3792" y="2400"/>
            <a:ext cx="324" cy="408"/>
          </p:xfrm>
          <a:graphic>
            <a:graphicData uri="http://schemas.openxmlformats.org/presentationml/2006/ole">
              <mc:AlternateContent xmlns:mc="http://schemas.openxmlformats.org/markup-compatibility/2006">
                <mc:Choice xmlns:v="urn:schemas-microsoft-com:vml" Requires="v">
                  <p:oleObj spid="_x0000_s6190" name="Clip" r:id="rId12" imgW="514350" imgH="647700" progId="MS_ClipArt_Gallery.2">
                    <p:embed/>
                  </p:oleObj>
                </mc:Choice>
                <mc:Fallback>
                  <p:oleObj name="Clip" r:id="rId12" imgW="514350" imgH="647700" progId="MS_ClipArt_Gallery.2">
                    <p:embed/>
                    <p:pic>
                      <p:nvPicPr>
                        <p:cNvPr id="0" name="Object 19"/>
                        <p:cNvPicPr>
                          <a:picLocks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792" y="2400"/>
                          <a:ext cx="324" cy="4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
        <p:nvSpPr>
          <p:cNvPr id="144404" name="Line 20"/>
          <p:cNvSpPr>
            <a:spLocks noChangeShapeType="1"/>
          </p:cNvSpPr>
          <p:nvPr/>
        </p:nvSpPr>
        <p:spPr bwMode="auto">
          <a:xfrm flipV="1">
            <a:off x="1982788" y="1484313"/>
            <a:ext cx="4951412" cy="393700"/>
          </a:xfrm>
          <a:prstGeom prst="line">
            <a:avLst/>
          </a:prstGeom>
          <a:noFill/>
          <a:ln w="25400">
            <a:solidFill>
              <a:schemeClr val="tx1"/>
            </a:solidFill>
            <a:round/>
            <a:headEnd type="stealth" w="med" len="lg"/>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4406" name="Line 22"/>
          <p:cNvSpPr>
            <a:spLocks noChangeShapeType="1"/>
          </p:cNvSpPr>
          <p:nvPr/>
        </p:nvSpPr>
        <p:spPr bwMode="auto">
          <a:xfrm>
            <a:off x="1754188" y="2540000"/>
            <a:ext cx="4113212" cy="1184275"/>
          </a:xfrm>
          <a:prstGeom prst="line">
            <a:avLst/>
          </a:prstGeom>
          <a:noFill/>
          <a:ln w="25400">
            <a:solidFill>
              <a:schemeClr val="tx1"/>
            </a:solidFill>
            <a:round/>
            <a:headEnd type="stealth" w="med" len="lg"/>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4408" name="Line 24"/>
          <p:cNvSpPr>
            <a:spLocks noChangeShapeType="1"/>
          </p:cNvSpPr>
          <p:nvPr/>
        </p:nvSpPr>
        <p:spPr bwMode="auto">
          <a:xfrm>
            <a:off x="2058988" y="2274888"/>
            <a:ext cx="2665412" cy="395287"/>
          </a:xfrm>
          <a:prstGeom prst="line">
            <a:avLst/>
          </a:prstGeom>
          <a:noFill/>
          <a:ln w="25400">
            <a:solidFill>
              <a:schemeClr val="tx1"/>
            </a:solidFill>
            <a:round/>
            <a:headEnd type="stealth" w="med" len="lg"/>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4410" name="Rectangle 26"/>
          <p:cNvSpPr>
            <a:spLocks noChangeArrowheads="1"/>
          </p:cNvSpPr>
          <p:nvPr/>
        </p:nvSpPr>
        <p:spPr bwMode="auto">
          <a:xfrm>
            <a:off x="3200400" y="1219200"/>
            <a:ext cx="11668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sz="2000" b="1"/>
              <a:t>t=200ms </a:t>
            </a:r>
            <a:endParaRPr lang="en-US" altLang="en-US" sz="2000"/>
          </a:p>
        </p:txBody>
      </p:sp>
      <p:sp>
        <p:nvSpPr>
          <p:cNvPr id="144411" name="Rectangle 27"/>
          <p:cNvSpPr>
            <a:spLocks noChangeArrowheads="1"/>
          </p:cNvSpPr>
          <p:nvPr/>
        </p:nvSpPr>
        <p:spPr bwMode="auto">
          <a:xfrm>
            <a:off x="3200400" y="3200400"/>
            <a:ext cx="11033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sz="2000" b="1"/>
              <a:t>t=100ms</a:t>
            </a:r>
            <a:endParaRPr lang="en-US" altLang="en-US" sz="2000"/>
          </a:p>
        </p:txBody>
      </p:sp>
      <p:sp>
        <p:nvSpPr>
          <p:cNvPr id="144412" name="Rectangle 28"/>
          <p:cNvSpPr>
            <a:spLocks noChangeArrowheads="1"/>
          </p:cNvSpPr>
          <p:nvPr/>
        </p:nvSpPr>
        <p:spPr bwMode="auto">
          <a:xfrm>
            <a:off x="4138613" y="1963738"/>
            <a:ext cx="110331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sz="2000" b="1"/>
              <a:t>t=350ms</a:t>
            </a:r>
            <a:endParaRPr lang="en-US" altLang="en-US" sz="2000"/>
          </a:p>
        </p:txBody>
      </p:sp>
      <p:sp>
        <p:nvSpPr>
          <p:cNvPr id="6159" name="Text Box 29"/>
          <p:cNvSpPr txBox="1">
            <a:spLocks noChangeArrowheads="1"/>
          </p:cNvSpPr>
          <p:nvPr/>
        </p:nvSpPr>
        <p:spPr bwMode="auto">
          <a:xfrm>
            <a:off x="6781800" y="3073400"/>
            <a:ext cx="311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sz="2000" b="1"/>
              <a:t>5</a:t>
            </a:r>
          </a:p>
        </p:txBody>
      </p:sp>
      <p:sp>
        <p:nvSpPr>
          <p:cNvPr id="6160" name="Text Box 30"/>
          <p:cNvSpPr txBox="1">
            <a:spLocks noChangeArrowheads="1"/>
          </p:cNvSpPr>
          <p:nvPr/>
        </p:nvSpPr>
        <p:spPr bwMode="auto">
          <a:xfrm>
            <a:off x="5715000" y="2074863"/>
            <a:ext cx="311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sz="2000" b="1"/>
              <a:t>4</a:t>
            </a:r>
          </a:p>
        </p:txBody>
      </p:sp>
      <p:sp>
        <p:nvSpPr>
          <p:cNvPr id="6161" name="Text Box 31"/>
          <p:cNvSpPr txBox="1">
            <a:spLocks noChangeArrowheads="1"/>
          </p:cNvSpPr>
          <p:nvPr/>
        </p:nvSpPr>
        <p:spPr bwMode="auto">
          <a:xfrm>
            <a:off x="7710488" y="1190625"/>
            <a:ext cx="311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sz="2000" b="1"/>
              <a:t>3</a:t>
            </a:r>
          </a:p>
        </p:txBody>
      </p:sp>
      <p:grpSp>
        <p:nvGrpSpPr>
          <p:cNvPr id="144419" name="Group 35"/>
          <p:cNvGrpSpPr>
            <a:grpSpLocks/>
          </p:cNvGrpSpPr>
          <p:nvPr/>
        </p:nvGrpSpPr>
        <p:grpSpPr bwMode="auto">
          <a:xfrm>
            <a:off x="2058988" y="1616075"/>
            <a:ext cx="4875212" cy="517525"/>
            <a:chOff x="1297" y="1018"/>
            <a:chExt cx="3071" cy="326"/>
          </a:xfrm>
        </p:grpSpPr>
        <p:sp>
          <p:nvSpPr>
            <p:cNvPr id="6169" name="Line 21"/>
            <p:cNvSpPr>
              <a:spLocks noChangeShapeType="1"/>
            </p:cNvSpPr>
            <p:nvPr/>
          </p:nvSpPr>
          <p:spPr bwMode="auto">
            <a:xfrm flipH="1">
              <a:off x="1297" y="1018"/>
              <a:ext cx="3071" cy="290"/>
            </a:xfrm>
            <a:prstGeom prst="line">
              <a:avLst/>
            </a:prstGeom>
            <a:noFill/>
            <a:ln w="25400">
              <a:solidFill>
                <a:schemeClr val="tx1"/>
              </a:solidFill>
              <a:round/>
              <a:headEnd type="stealth" w="med" len="lg"/>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70" name="Text Box 32"/>
            <p:cNvSpPr txBox="1">
              <a:spLocks noChangeArrowheads="1"/>
            </p:cNvSpPr>
            <p:nvPr/>
          </p:nvSpPr>
          <p:spPr bwMode="auto">
            <a:xfrm>
              <a:off x="3120" y="1056"/>
              <a:ext cx="81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699">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sz="2400" b="1"/>
                <a:t>0700 hrs</a:t>
              </a:r>
              <a:endParaRPr lang="en-US" altLang="en-US" sz="2400"/>
            </a:p>
          </p:txBody>
        </p:sp>
      </p:grpSp>
      <p:grpSp>
        <p:nvGrpSpPr>
          <p:cNvPr id="144421" name="Group 37"/>
          <p:cNvGrpSpPr>
            <a:grpSpLocks/>
          </p:cNvGrpSpPr>
          <p:nvPr/>
        </p:nvGrpSpPr>
        <p:grpSpPr bwMode="auto">
          <a:xfrm>
            <a:off x="1830388" y="2406650"/>
            <a:ext cx="4113212" cy="1185863"/>
            <a:chOff x="1153" y="1516"/>
            <a:chExt cx="2591" cy="747"/>
          </a:xfrm>
        </p:grpSpPr>
        <p:sp>
          <p:nvSpPr>
            <p:cNvPr id="6167" name="Line 25"/>
            <p:cNvSpPr>
              <a:spLocks noChangeShapeType="1"/>
            </p:cNvSpPr>
            <p:nvPr/>
          </p:nvSpPr>
          <p:spPr bwMode="auto">
            <a:xfrm flipH="1" flipV="1">
              <a:off x="1153" y="1516"/>
              <a:ext cx="2591" cy="747"/>
            </a:xfrm>
            <a:prstGeom prst="line">
              <a:avLst/>
            </a:prstGeom>
            <a:noFill/>
            <a:ln w="25400">
              <a:solidFill>
                <a:schemeClr val="tx1"/>
              </a:solidFill>
              <a:round/>
              <a:headEnd type="stealth" w="med" len="lg"/>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68" name="Text Box 33"/>
            <p:cNvSpPr txBox="1">
              <a:spLocks noChangeArrowheads="1"/>
            </p:cNvSpPr>
            <p:nvPr/>
          </p:nvSpPr>
          <p:spPr bwMode="auto">
            <a:xfrm>
              <a:off x="2448" y="1632"/>
              <a:ext cx="81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699">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sz="2400" b="1"/>
                <a:t>2200 hrs</a:t>
              </a:r>
              <a:endParaRPr lang="en-US" altLang="en-US" sz="2400"/>
            </a:p>
          </p:txBody>
        </p:sp>
      </p:grpSp>
      <p:grpSp>
        <p:nvGrpSpPr>
          <p:cNvPr id="144420" name="Group 36"/>
          <p:cNvGrpSpPr>
            <a:grpSpLocks/>
          </p:cNvGrpSpPr>
          <p:nvPr/>
        </p:nvGrpSpPr>
        <p:grpSpPr bwMode="auto">
          <a:xfrm>
            <a:off x="2211388" y="1954213"/>
            <a:ext cx="2589212" cy="517525"/>
            <a:chOff x="1393" y="1231"/>
            <a:chExt cx="1631" cy="326"/>
          </a:xfrm>
        </p:grpSpPr>
        <p:sp>
          <p:nvSpPr>
            <p:cNvPr id="6165" name="Line 23"/>
            <p:cNvSpPr>
              <a:spLocks noChangeShapeType="1"/>
            </p:cNvSpPr>
            <p:nvPr/>
          </p:nvSpPr>
          <p:spPr bwMode="auto">
            <a:xfrm flipH="1" flipV="1">
              <a:off x="1393" y="1350"/>
              <a:ext cx="1631" cy="207"/>
            </a:xfrm>
            <a:prstGeom prst="line">
              <a:avLst/>
            </a:prstGeom>
            <a:noFill/>
            <a:ln w="25400">
              <a:solidFill>
                <a:schemeClr val="tx1"/>
              </a:solidFill>
              <a:round/>
              <a:headEnd type="stealth" w="med" len="lg"/>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66" name="Text Box 34"/>
            <p:cNvSpPr txBox="1">
              <a:spLocks noChangeArrowheads="1"/>
            </p:cNvSpPr>
            <p:nvPr/>
          </p:nvSpPr>
          <p:spPr bwMode="auto">
            <a:xfrm>
              <a:off x="1968" y="1231"/>
              <a:ext cx="698"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699">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sz="2000" b="1"/>
                <a:t>1400 hrs</a:t>
              </a:r>
              <a:endParaRPr lang="en-US" altLang="en-US" sz="2000"/>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144419"/>
                                        </p:tgtEl>
                                        <p:attrNameLst>
                                          <p:attrName>style.visibility</p:attrName>
                                        </p:attrNameLst>
                                      </p:cBhvr>
                                      <p:to>
                                        <p:strVal val="visible"/>
                                      </p:to>
                                    </p:set>
                                    <p:anim calcmode="lin" valueType="num">
                                      <p:cBhvr>
                                        <p:cTn id="7" dur="500" fill="hold"/>
                                        <p:tgtEl>
                                          <p:spTgt spid="144419"/>
                                        </p:tgtEl>
                                        <p:attrNameLst>
                                          <p:attrName>ppt_w</p:attrName>
                                        </p:attrNameLst>
                                      </p:cBhvr>
                                      <p:tavLst>
                                        <p:tav tm="0">
                                          <p:val>
                                            <p:fltVal val="0"/>
                                          </p:val>
                                        </p:tav>
                                        <p:tav tm="100000">
                                          <p:val>
                                            <p:strVal val="#ppt_w"/>
                                          </p:val>
                                        </p:tav>
                                      </p:tavLst>
                                    </p:anim>
                                    <p:anim calcmode="lin" valueType="num">
                                      <p:cBhvr>
                                        <p:cTn id="8" dur="500" fill="hold"/>
                                        <p:tgtEl>
                                          <p:spTgt spid="144419"/>
                                        </p:tgtEl>
                                        <p:attrNameLst>
                                          <p:attrName>ppt_h</p:attrName>
                                        </p:attrNameLst>
                                      </p:cBhvr>
                                      <p:tavLst>
                                        <p:tav tm="0">
                                          <p:val>
                                            <p:fltVal val="0"/>
                                          </p:val>
                                        </p:tav>
                                        <p:tav tm="100000">
                                          <p:val>
                                            <p:strVal val="#ppt_h"/>
                                          </p:val>
                                        </p:tav>
                                      </p:tavLst>
                                    </p:anim>
                                  </p:childTnLst>
                                  <p:subTnLst>
                                    <p:set>
                                      <p:cBhvr override="childStyle">
                                        <p:cTn dur="1" fill="hold" display="0" masterRel="nextClick" afterEffect="1"/>
                                        <p:tgtEl>
                                          <p:spTgt spid="144419"/>
                                        </p:tgtEl>
                                        <p:attrNameLst>
                                          <p:attrName>style.visibility</p:attrName>
                                        </p:attrNameLst>
                                      </p:cBhvr>
                                      <p:to>
                                        <p:strVal val="hidden"/>
                                      </p:to>
                                    </p:set>
                                  </p:sub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144404"/>
                                        </p:tgtEl>
                                        <p:attrNameLst>
                                          <p:attrName>style.visibility</p:attrName>
                                        </p:attrNameLst>
                                      </p:cBhvr>
                                      <p:to>
                                        <p:strVal val="visible"/>
                                      </p:to>
                                    </p:set>
                                    <p:anim calcmode="lin" valueType="num">
                                      <p:cBhvr>
                                        <p:cTn id="13" dur="500" fill="hold"/>
                                        <p:tgtEl>
                                          <p:spTgt spid="144404"/>
                                        </p:tgtEl>
                                        <p:attrNameLst>
                                          <p:attrName>ppt_w</p:attrName>
                                        </p:attrNameLst>
                                      </p:cBhvr>
                                      <p:tavLst>
                                        <p:tav tm="0">
                                          <p:val>
                                            <p:fltVal val="0"/>
                                          </p:val>
                                        </p:tav>
                                        <p:tav tm="100000">
                                          <p:val>
                                            <p:strVal val="#ppt_w"/>
                                          </p:val>
                                        </p:tav>
                                      </p:tavLst>
                                    </p:anim>
                                    <p:anim calcmode="lin" valueType="num">
                                      <p:cBhvr>
                                        <p:cTn id="14" dur="500" fill="hold"/>
                                        <p:tgtEl>
                                          <p:spTgt spid="144404"/>
                                        </p:tgtEl>
                                        <p:attrNameLst>
                                          <p:attrName>ppt_h</p:attrName>
                                        </p:attrNameLst>
                                      </p:cBhvr>
                                      <p:tavLst>
                                        <p:tav tm="0">
                                          <p:val>
                                            <p:fltVal val="0"/>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1" fill="hold" grpId="0" nodeType="clickEffect">
                                  <p:stCondLst>
                                    <p:cond delay="0"/>
                                  </p:stCondLst>
                                  <p:childTnLst>
                                    <p:set>
                                      <p:cBhvr>
                                        <p:cTn id="18" dur="1" fill="hold">
                                          <p:stCondLst>
                                            <p:cond delay="0"/>
                                          </p:stCondLst>
                                        </p:cTn>
                                        <p:tgtEl>
                                          <p:spTgt spid="144410"/>
                                        </p:tgtEl>
                                        <p:attrNameLst>
                                          <p:attrName>style.visibility</p:attrName>
                                        </p:attrNameLst>
                                      </p:cBhvr>
                                      <p:to>
                                        <p:strVal val="visible"/>
                                      </p:to>
                                    </p:set>
                                    <p:anim calcmode="lin" valueType="num">
                                      <p:cBhvr additive="base">
                                        <p:cTn id="19" dur="500" fill="hold"/>
                                        <p:tgtEl>
                                          <p:spTgt spid="144410"/>
                                        </p:tgtEl>
                                        <p:attrNameLst>
                                          <p:attrName>ppt_x</p:attrName>
                                        </p:attrNameLst>
                                      </p:cBhvr>
                                      <p:tavLst>
                                        <p:tav tm="0">
                                          <p:val>
                                            <p:strVal val="#ppt_x"/>
                                          </p:val>
                                        </p:tav>
                                        <p:tav tm="100000">
                                          <p:val>
                                            <p:strVal val="#ppt_x"/>
                                          </p:val>
                                        </p:tav>
                                      </p:tavLst>
                                    </p:anim>
                                    <p:anim calcmode="lin" valueType="num">
                                      <p:cBhvr additive="base">
                                        <p:cTn id="20" dur="500" fill="hold"/>
                                        <p:tgtEl>
                                          <p:spTgt spid="144410"/>
                                        </p:tgtEl>
                                        <p:attrNameLst>
                                          <p:attrName>ppt_y</p:attrName>
                                        </p:attrNameLst>
                                      </p:cBhvr>
                                      <p:tavLst>
                                        <p:tav tm="0">
                                          <p:val>
                                            <p:strVal val="0-#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16" fill="hold" nodeType="clickEffect">
                                  <p:stCondLst>
                                    <p:cond delay="0"/>
                                  </p:stCondLst>
                                  <p:childTnLst>
                                    <p:set>
                                      <p:cBhvr>
                                        <p:cTn id="24" dur="1" fill="hold">
                                          <p:stCondLst>
                                            <p:cond delay="0"/>
                                          </p:stCondLst>
                                        </p:cTn>
                                        <p:tgtEl>
                                          <p:spTgt spid="144420"/>
                                        </p:tgtEl>
                                        <p:attrNameLst>
                                          <p:attrName>style.visibility</p:attrName>
                                        </p:attrNameLst>
                                      </p:cBhvr>
                                      <p:to>
                                        <p:strVal val="visible"/>
                                      </p:to>
                                    </p:set>
                                    <p:anim calcmode="lin" valueType="num">
                                      <p:cBhvr>
                                        <p:cTn id="25" dur="500" fill="hold"/>
                                        <p:tgtEl>
                                          <p:spTgt spid="144420"/>
                                        </p:tgtEl>
                                        <p:attrNameLst>
                                          <p:attrName>ppt_w</p:attrName>
                                        </p:attrNameLst>
                                      </p:cBhvr>
                                      <p:tavLst>
                                        <p:tav tm="0">
                                          <p:val>
                                            <p:fltVal val="0"/>
                                          </p:val>
                                        </p:tav>
                                        <p:tav tm="100000">
                                          <p:val>
                                            <p:strVal val="#ppt_w"/>
                                          </p:val>
                                        </p:tav>
                                      </p:tavLst>
                                    </p:anim>
                                    <p:anim calcmode="lin" valueType="num">
                                      <p:cBhvr>
                                        <p:cTn id="26" dur="500" fill="hold"/>
                                        <p:tgtEl>
                                          <p:spTgt spid="144420"/>
                                        </p:tgtEl>
                                        <p:attrNameLst>
                                          <p:attrName>ppt_h</p:attrName>
                                        </p:attrNameLst>
                                      </p:cBhvr>
                                      <p:tavLst>
                                        <p:tav tm="0">
                                          <p:val>
                                            <p:fltVal val="0"/>
                                          </p:val>
                                        </p:tav>
                                        <p:tav tm="100000">
                                          <p:val>
                                            <p:strVal val="#ppt_h"/>
                                          </p:val>
                                        </p:tav>
                                      </p:tavLst>
                                    </p:anim>
                                  </p:childTnLst>
                                  <p:subTnLst>
                                    <p:set>
                                      <p:cBhvr override="childStyle">
                                        <p:cTn dur="1" fill="hold" display="0" masterRel="nextClick" afterEffect="1"/>
                                        <p:tgtEl>
                                          <p:spTgt spid="144420"/>
                                        </p:tgtEl>
                                        <p:attrNameLst>
                                          <p:attrName>style.visibility</p:attrName>
                                        </p:attrNameLst>
                                      </p:cBhvr>
                                      <p:to>
                                        <p:strVal val="hidden"/>
                                      </p:to>
                                    </p:set>
                                  </p:subTnLst>
                                </p:cTn>
                              </p:par>
                            </p:childTnLst>
                          </p:cTn>
                        </p:par>
                      </p:childTnLst>
                    </p:cTn>
                  </p:par>
                  <p:par>
                    <p:cTn id="27" fill="hold" nodeType="clickPar">
                      <p:stCondLst>
                        <p:cond delay="indefinite"/>
                      </p:stCondLst>
                      <p:childTnLst>
                        <p:par>
                          <p:cTn id="28" fill="hold" nodeType="withGroup">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144408"/>
                                        </p:tgtEl>
                                        <p:attrNameLst>
                                          <p:attrName>style.visibility</p:attrName>
                                        </p:attrNameLst>
                                      </p:cBhvr>
                                      <p:to>
                                        <p:strVal val="visible"/>
                                      </p:to>
                                    </p:set>
                                    <p:anim calcmode="lin" valueType="num">
                                      <p:cBhvr>
                                        <p:cTn id="31" dur="500" fill="hold"/>
                                        <p:tgtEl>
                                          <p:spTgt spid="144408"/>
                                        </p:tgtEl>
                                        <p:attrNameLst>
                                          <p:attrName>ppt_w</p:attrName>
                                        </p:attrNameLst>
                                      </p:cBhvr>
                                      <p:tavLst>
                                        <p:tav tm="0">
                                          <p:val>
                                            <p:fltVal val="0"/>
                                          </p:val>
                                        </p:tav>
                                        <p:tav tm="100000">
                                          <p:val>
                                            <p:strVal val="#ppt_w"/>
                                          </p:val>
                                        </p:tav>
                                      </p:tavLst>
                                    </p:anim>
                                    <p:anim calcmode="lin" valueType="num">
                                      <p:cBhvr>
                                        <p:cTn id="32" dur="500" fill="hold"/>
                                        <p:tgtEl>
                                          <p:spTgt spid="144408"/>
                                        </p:tgtEl>
                                        <p:attrNameLst>
                                          <p:attrName>ppt_h</p:attrName>
                                        </p:attrNameLst>
                                      </p:cBhvr>
                                      <p:tavLst>
                                        <p:tav tm="0">
                                          <p:val>
                                            <p:fltVal val="0"/>
                                          </p:val>
                                        </p:tav>
                                        <p:tav tm="100000">
                                          <p:val>
                                            <p:strVal val="#ppt_h"/>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44412"/>
                                        </p:tgtEl>
                                        <p:attrNameLst>
                                          <p:attrName>style.visibility</p:attrName>
                                        </p:attrNameLst>
                                      </p:cBhvr>
                                      <p:to>
                                        <p:strVal val="visible"/>
                                      </p:to>
                                    </p:set>
                                    <p:anim calcmode="lin" valueType="num">
                                      <p:cBhvr additive="base">
                                        <p:cTn id="37" dur="500" fill="hold"/>
                                        <p:tgtEl>
                                          <p:spTgt spid="144412"/>
                                        </p:tgtEl>
                                        <p:attrNameLst>
                                          <p:attrName>ppt_x</p:attrName>
                                        </p:attrNameLst>
                                      </p:cBhvr>
                                      <p:tavLst>
                                        <p:tav tm="0">
                                          <p:val>
                                            <p:strVal val="0-#ppt_w/2"/>
                                          </p:val>
                                        </p:tav>
                                        <p:tav tm="100000">
                                          <p:val>
                                            <p:strVal val="#ppt_x"/>
                                          </p:val>
                                        </p:tav>
                                      </p:tavLst>
                                    </p:anim>
                                    <p:anim calcmode="lin" valueType="num">
                                      <p:cBhvr additive="base">
                                        <p:cTn id="38" dur="500" fill="hold"/>
                                        <p:tgtEl>
                                          <p:spTgt spid="144412"/>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3" presetClass="entr" presetSubtype="16" fill="hold" nodeType="clickEffect">
                                  <p:stCondLst>
                                    <p:cond delay="0"/>
                                  </p:stCondLst>
                                  <p:childTnLst>
                                    <p:set>
                                      <p:cBhvr>
                                        <p:cTn id="42" dur="1" fill="hold">
                                          <p:stCondLst>
                                            <p:cond delay="0"/>
                                          </p:stCondLst>
                                        </p:cTn>
                                        <p:tgtEl>
                                          <p:spTgt spid="144421"/>
                                        </p:tgtEl>
                                        <p:attrNameLst>
                                          <p:attrName>style.visibility</p:attrName>
                                        </p:attrNameLst>
                                      </p:cBhvr>
                                      <p:to>
                                        <p:strVal val="visible"/>
                                      </p:to>
                                    </p:set>
                                    <p:anim calcmode="lin" valueType="num">
                                      <p:cBhvr>
                                        <p:cTn id="43" dur="500" fill="hold"/>
                                        <p:tgtEl>
                                          <p:spTgt spid="144421"/>
                                        </p:tgtEl>
                                        <p:attrNameLst>
                                          <p:attrName>ppt_w</p:attrName>
                                        </p:attrNameLst>
                                      </p:cBhvr>
                                      <p:tavLst>
                                        <p:tav tm="0">
                                          <p:val>
                                            <p:fltVal val="0"/>
                                          </p:val>
                                        </p:tav>
                                        <p:tav tm="100000">
                                          <p:val>
                                            <p:strVal val="#ppt_w"/>
                                          </p:val>
                                        </p:tav>
                                      </p:tavLst>
                                    </p:anim>
                                    <p:anim calcmode="lin" valueType="num">
                                      <p:cBhvr>
                                        <p:cTn id="44" dur="500" fill="hold"/>
                                        <p:tgtEl>
                                          <p:spTgt spid="144421"/>
                                        </p:tgtEl>
                                        <p:attrNameLst>
                                          <p:attrName>ppt_h</p:attrName>
                                        </p:attrNameLst>
                                      </p:cBhvr>
                                      <p:tavLst>
                                        <p:tav tm="0">
                                          <p:val>
                                            <p:fltVal val="0"/>
                                          </p:val>
                                        </p:tav>
                                        <p:tav tm="100000">
                                          <p:val>
                                            <p:strVal val="#ppt_h"/>
                                          </p:val>
                                        </p:tav>
                                      </p:tavLst>
                                    </p:anim>
                                  </p:childTnLst>
                                  <p:subTnLst>
                                    <p:set>
                                      <p:cBhvr override="childStyle">
                                        <p:cTn dur="1" fill="hold" display="0" masterRel="nextClick" afterEffect="1"/>
                                        <p:tgtEl>
                                          <p:spTgt spid="144421"/>
                                        </p:tgtEl>
                                        <p:attrNameLst>
                                          <p:attrName>style.visibility</p:attrName>
                                        </p:attrNameLst>
                                      </p:cBhvr>
                                      <p:to>
                                        <p:strVal val="hidden"/>
                                      </p:to>
                                    </p:set>
                                  </p:subTnLst>
                                </p:cTn>
                              </p:par>
                            </p:childTnLst>
                          </p:cTn>
                        </p:par>
                      </p:childTnLst>
                    </p:cTn>
                  </p:par>
                  <p:par>
                    <p:cTn id="45" fill="hold" nodeType="clickPar">
                      <p:stCondLst>
                        <p:cond delay="indefinite"/>
                      </p:stCondLst>
                      <p:childTnLst>
                        <p:par>
                          <p:cTn id="46" fill="hold" nodeType="withGroup">
                            <p:stCondLst>
                              <p:cond delay="0"/>
                            </p:stCondLst>
                            <p:childTnLst>
                              <p:par>
                                <p:cTn id="47" presetID="23" presetClass="entr" presetSubtype="16" fill="hold" grpId="0" nodeType="clickEffect">
                                  <p:stCondLst>
                                    <p:cond delay="0"/>
                                  </p:stCondLst>
                                  <p:childTnLst>
                                    <p:set>
                                      <p:cBhvr>
                                        <p:cTn id="48" dur="1" fill="hold">
                                          <p:stCondLst>
                                            <p:cond delay="0"/>
                                          </p:stCondLst>
                                        </p:cTn>
                                        <p:tgtEl>
                                          <p:spTgt spid="144406"/>
                                        </p:tgtEl>
                                        <p:attrNameLst>
                                          <p:attrName>style.visibility</p:attrName>
                                        </p:attrNameLst>
                                      </p:cBhvr>
                                      <p:to>
                                        <p:strVal val="visible"/>
                                      </p:to>
                                    </p:set>
                                    <p:anim calcmode="lin" valueType="num">
                                      <p:cBhvr>
                                        <p:cTn id="49" dur="500" fill="hold"/>
                                        <p:tgtEl>
                                          <p:spTgt spid="144406"/>
                                        </p:tgtEl>
                                        <p:attrNameLst>
                                          <p:attrName>ppt_w</p:attrName>
                                        </p:attrNameLst>
                                      </p:cBhvr>
                                      <p:tavLst>
                                        <p:tav tm="0">
                                          <p:val>
                                            <p:fltVal val="0"/>
                                          </p:val>
                                        </p:tav>
                                        <p:tav tm="100000">
                                          <p:val>
                                            <p:strVal val="#ppt_w"/>
                                          </p:val>
                                        </p:tav>
                                      </p:tavLst>
                                    </p:anim>
                                    <p:anim calcmode="lin" valueType="num">
                                      <p:cBhvr>
                                        <p:cTn id="50" dur="500" fill="hold"/>
                                        <p:tgtEl>
                                          <p:spTgt spid="144406"/>
                                        </p:tgtEl>
                                        <p:attrNameLst>
                                          <p:attrName>ppt_h</p:attrName>
                                        </p:attrNameLst>
                                      </p:cBhvr>
                                      <p:tavLst>
                                        <p:tav tm="0">
                                          <p:val>
                                            <p:fltVal val="0"/>
                                          </p:val>
                                        </p:tav>
                                        <p:tav tm="100000">
                                          <p:val>
                                            <p:strVal val="#ppt_h"/>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2" fill="hold" grpId="0" nodeType="clickEffect">
                                  <p:stCondLst>
                                    <p:cond delay="0"/>
                                  </p:stCondLst>
                                  <p:childTnLst>
                                    <p:set>
                                      <p:cBhvr>
                                        <p:cTn id="54" dur="1" fill="hold">
                                          <p:stCondLst>
                                            <p:cond delay="0"/>
                                          </p:stCondLst>
                                        </p:cTn>
                                        <p:tgtEl>
                                          <p:spTgt spid="144411"/>
                                        </p:tgtEl>
                                        <p:attrNameLst>
                                          <p:attrName>style.visibility</p:attrName>
                                        </p:attrNameLst>
                                      </p:cBhvr>
                                      <p:to>
                                        <p:strVal val="visible"/>
                                      </p:to>
                                    </p:set>
                                    <p:anim calcmode="lin" valueType="num">
                                      <p:cBhvr additive="base">
                                        <p:cTn id="55" dur="500" fill="hold"/>
                                        <p:tgtEl>
                                          <p:spTgt spid="144411"/>
                                        </p:tgtEl>
                                        <p:attrNameLst>
                                          <p:attrName>ppt_x</p:attrName>
                                        </p:attrNameLst>
                                      </p:cBhvr>
                                      <p:tavLst>
                                        <p:tav tm="0">
                                          <p:val>
                                            <p:strVal val="1+#ppt_w/2"/>
                                          </p:val>
                                        </p:tav>
                                        <p:tav tm="100000">
                                          <p:val>
                                            <p:strVal val="#ppt_x"/>
                                          </p:val>
                                        </p:tav>
                                      </p:tavLst>
                                    </p:anim>
                                    <p:anim calcmode="lin" valueType="num">
                                      <p:cBhvr additive="base">
                                        <p:cTn id="56" dur="500" fill="hold"/>
                                        <p:tgtEl>
                                          <p:spTgt spid="1444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404" grpId="0" animBg="1"/>
      <p:bldP spid="144406" grpId="0" animBg="1"/>
      <p:bldP spid="144408" grpId="0" animBg="1"/>
      <p:bldP spid="144410" grpId="0" autoUpdateAnimBg="0"/>
      <p:bldP spid="144411" grpId="0" autoUpdateAnimBg="0"/>
      <p:bldP spid="144412"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050"/>
          <p:cNvSpPr>
            <a:spLocks noGrp="1" noChangeArrowheads="1"/>
          </p:cNvSpPr>
          <p:nvPr>
            <p:ph type="title"/>
          </p:nvPr>
        </p:nvSpPr>
        <p:spPr>
          <a:noFill/>
        </p:spPr>
        <p:txBody>
          <a:bodyPr/>
          <a:lstStyle/>
          <a:p>
            <a:r>
              <a:rPr lang="en-US" altLang="en-US" smtClean="0"/>
              <a:t>Agenda</a:t>
            </a:r>
          </a:p>
        </p:txBody>
      </p:sp>
      <p:sp>
        <p:nvSpPr>
          <p:cNvPr id="7171" name="Rectangle 2052"/>
          <p:cNvSpPr>
            <a:spLocks noChangeArrowheads="1"/>
          </p:cNvSpPr>
          <p:nvPr/>
        </p:nvSpPr>
        <p:spPr bwMode="auto">
          <a:xfrm>
            <a:off x="1066800" y="1524000"/>
            <a:ext cx="7197725"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lvl1pPr marL="285750" indent="-285750">
              <a:lnSpc>
                <a:spcPct val="80000"/>
              </a:lnSpc>
              <a:spcBef>
                <a:spcPct val="25000"/>
              </a:spcBef>
              <a:buChar char="•"/>
              <a:defRPr sz="2400" b="1">
                <a:solidFill>
                  <a:schemeClr val="tx1"/>
                </a:solidFill>
                <a:latin typeface="Arial" panose="020B0604020202020204" pitchFamily="34" charset="0"/>
              </a:defRPr>
            </a:lvl1pPr>
            <a:lvl2pPr marL="685800" indent="-285750">
              <a:lnSpc>
                <a:spcPct val="80000"/>
              </a:lnSpc>
              <a:spcBef>
                <a:spcPct val="10000"/>
              </a:spcBef>
              <a:buChar char="–"/>
              <a:defRPr sz="2400" b="1">
                <a:solidFill>
                  <a:schemeClr val="tx1"/>
                </a:solidFill>
                <a:latin typeface="Arial" panose="020B0604020202020204" pitchFamily="34" charset="0"/>
              </a:defRPr>
            </a:lvl2pPr>
            <a:lvl3pPr marL="1087438" indent="-287338">
              <a:lnSpc>
                <a:spcPct val="80000"/>
              </a:lnSpc>
              <a:spcBef>
                <a:spcPct val="25000"/>
              </a:spcBef>
              <a:buChar char="•"/>
              <a:defRPr sz="2000" b="1">
                <a:solidFill>
                  <a:schemeClr val="tx1"/>
                </a:solidFill>
                <a:latin typeface="Arial" panose="020B0604020202020204" pitchFamily="34" charset="0"/>
              </a:defRPr>
            </a:lvl3pPr>
            <a:lvl4pPr marL="1485900" indent="-284163">
              <a:lnSpc>
                <a:spcPct val="80000"/>
              </a:lnSpc>
              <a:spcBef>
                <a:spcPct val="25000"/>
              </a:spcBef>
              <a:buChar char="–"/>
              <a:defRPr sz="2000" b="1">
                <a:solidFill>
                  <a:schemeClr val="tx1"/>
                </a:solidFill>
                <a:latin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r>
              <a:rPr lang="en-US" altLang="en-US"/>
              <a:t>Purpose/Objectives</a:t>
            </a:r>
          </a:p>
          <a:p>
            <a:r>
              <a:rPr lang="en-US" altLang="en-US"/>
              <a:t>Phased Implementation Strategy</a:t>
            </a:r>
          </a:p>
          <a:p>
            <a:r>
              <a:rPr lang="en-US" altLang="en-US"/>
              <a:t>Phase 2 DNS and IP Mgmt Requirement</a:t>
            </a:r>
          </a:p>
          <a:p>
            <a:r>
              <a:rPr lang="en-US" altLang="en-US"/>
              <a:t>DNS - How It Works</a:t>
            </a:r>
          </a:p>
          <a:p>
            <a:r>
              <a:rPr lang="en-US" altLang="en-US">
                <a:solidFill>
                  <a:schemeClr val="tx2"/>
                </a:solidFill>
              </a:rPr>
              <a:t>Phase 2 DNS Architecture, Design, and Implementation</a:t>
            </a:r>
          </a:p>
          <a:p>
            <a:r>
              <a:rPr lang="en-US" altLang="en-US"/>
              <a:t>IP Address Management</a:t>
            </a:r>
          </a:p>
          <a:p>
            <a:r>
              <a:rPr lang="en-US" altLang="en-US"/>
              <a:t>Future: Phase 3</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Grp="1" noChangeArrowheads="1"/>
          </p:cNvSpPr>
          <p:nvPr>
            <p:ph type="body" idx="1"/>
          </p:nvPr>
        </p:nvSpPr>
        <p:spPr>
          <a:xfrm>
            <a:off x="838200" y="1447800"/>
            <a:ext cx="8153400" cy="4267200"/>
          </a:xfrm>
        </p:spPr>
        <p:txBody>
          <a:bodyPr/>
          <a:lstStyle/>
          <a:p>
            <a:pPr>
              <a:lnSpc>
                <a:spcPct val="70000"/>
              </a:lnSpc>
            </a:pPr>
            <a:r>
              <a:rPr lang="en-US" altLang="en-US" b="0" smtClean="0"/>
              <a:t>“What” is split DNS ?</a:t>
            </a:r>
          </a:p>
          <a:p>
            <a:pPr lvl="1">
              <a:lnSpc>
                <a:spcPct val="70000"/>
              </a:lnSpc>
            </a:pPr>
            <a:r>
              <a:rPr lang="en-US" altLang="en-US" b="0" smtClean="0"/>
              <a:t>Separate name servers are used for internal and external networks and internal network information is hidden from external users</a:t>
            </a:r>
          </a:p>
          <a:p>
            <a:pPr lvl="1">
              <a:lnSpc>
                <a:spcPct val="70000"/>
              </a:lnSpc>
            </a:pPr>
            <a:r>
              <a:rPr lang="en-US" altLang="en-US" b="0" smtClean="0"/>
              <a:t>Internal and external servers are separated by the firewall</a:t>
            </a:r>
          </a:p>
          <a:p>
            <a:pPr>
              <a:lnSpc>
                <a:spcPct val="70000"/>
              </a:lnSpc>
            </a:pPr>
            <a:endParaRPr lang="en-US" altLang="en-US" b="0" smtClean="0"/>
          </a:p>
          <a:p>
            <a:pPr>
              <a:lnSpc>
                <a:spcPct val="70000"/>
              </a:lnSpc>
            </a:pPr>
            <a:r>
              <a:rPr lang="en-US" altLang="en-US" b="0" smtClean="0"/>
              <a:t>“Why” split DNS services</a:t>
            </a:r>
          </a:p>
          <a:p>
            <a:pPr lvl="1">
              <a:lnSpc>
                <a:spcPct val="70000"/>
              </a:lnSpc>
            </a:pPr>
            <a:r>
              <a:rPr lang="en-US" altLang="en-US" b="0" smtClean="0"/>
              <a:t>Network Concealment</a:t>
            </a:r>
          </a:p>
          <a:p>
            <a:pPr lvl="1">
              <a:lnSpc>
                <a:spcPct val="70000"/>
              </a:lnSpc>
            </a:pPr>
            <a:r>
              <a:rPr lang="en-US" altLang="en-US" b="0" smtClean="0"/>
              <a:t>Excellent Security Practice</a:t>
            </a:r>
          </a:p>
          <a:p>
            <a:pPr lvl="1">
              <a:lnSpc>
                <a:spcPct val="70000"/>
              </a:lnSpc>
            </a:pPr>
            <a:r>
              <a:rPr lang="en-US" altLang="en-US" b="0" smtClean="0"/>
              <a:t>Separate name servers for internal and external networks </a:t>
            </a:r>
          </a:p>
          <a:p>
            <a:pPr lvl="1">
              <a:lnSpc>
                <a:spcPct val="70000"/>
              </a:lnSpc>
            </a:pPr>
            <a:r>
              <a:rPr lang="en-US" altLang="en-US" b="0" smtClean="0"/>
              <a:t>Internal system information is hidden</a:t>
            </a:r>
          </a:p>
        </p:txBody>
      </p:sp>
      <p:sp>
        <p:nvSpPr>
          <p:cNvPr id="8195" name="Rectangle 4"/>
          <p:cNvSpPr>
            <a:spLocks noGrp="1" noChangeArrowheads="1"/>
          </p:cNvSpPr>
          <p:nvPr>
            <p:ph type="title"/>
          </p:nvPr>
        </p:nvSpPr>
        <p:spPr>
          <a:xfrm>
            <a:off x="1066800" y="228600"/>
            <a:ext cx="7753350" cy="838200"/>
          </a:xfrm>
          <a:noFill/>
        </p:spPr>
        <p:txBody>
          <a:bodyPr/>
          <a:lstStyle/>
          <a:p>
            <a:r>
              <a:rPr lang="en-US" altLang="en-US" sz="3200" b="0" smtClean="0"/>
              <a:t>DNS Architecture &amp; Design</a:t>
            </a:r>
            <a:br>
              <a:rPr lang="en-US" altLang="en-US" sz="3200" b="0" smtClean="0"/>
            </a:br>
            <a:r>
              <a:rPr lang="en-US" altLang="en-US" sz="3200" b="0" smtClean="0"/>
              <a:t>Split DNS Services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1143000" y="228600"/>
            <a:ext cx="7677150" cy="838200"/>
          </a:xfrm>
        </p:spPr>
        <p:txBody>
          <a:bodyPr/>
          <a:lstStyle/>
          <a:p>
            <a:r>
              <a:rPr lang="en-US" altLang="en-US" sz="3200" b="0" smtClean="0"/>
              <a:t>DNS Architecture &amp; Design</a:t>
            </a:r>
            <a:br>
              <a:rPr lang="en-US" altLang="en-US" sz="3200" b="0" smtClean="0"/>
            </a:br>
            <a:r>
              <a:rPr lang="en-US" altLang="en-US" sz="3200" b="0" smtClean="0"/>
              <a:t>Split DNS Server Functions</a:t>
            </a:r>
          </a:p>
        </p:txBody>
      </p:sp>
      <p:sp>
        <p:nvSpPr>
          <p:cNvPr id="147459" name="Rectangle 3"/>
          <p:cNvSpPr>
            <a:spLocks noGrp="1" noChangeArrowheads="1"/>
          </p:cNvSpPr>
          <p:nvPr>
            <p:ph type="body" idx="1"/>
          </p:nvPr>
        </p:nvSpPr>
        <p:spPr>
          <a:xfrm>
            <a:off x="990600" y="1371600"/>
            <a:ext cx="8001000" cy="5029200"/>
          </a:xfrm>
        </p:spPr>
        <p:txBody>
          <a:bodyPr/>
          <a:lstStyle/>
          <a:p>
            <a:pPr>
              <a:defRPr/>
            </a:pPr>
            <a:r>
              <a:rPr lang="en-US" altLang="en-US" b="0" smtClean="0"/>
              <a:t>“How” to Split DNS Services</a:t>
            </a:r>
          </a:p>
          <a:p>
            <a:pPr lvl="1">
              <a:defRPr/>
            </a:pPr>
            <a:endParaRPr lang="en-US" altLang="en-US" b="0" smtClean="0"/>
          </a:p>
          <a:p>
            <a:pPr lvl="1">
              <a:defRPr/>
            </a:pPr>
            <a:r>
              <a:rPr lang="en-US" altLang="en-US" b="0" smtClean="0"/>
              <a:t>External Server</a:t>
            </a:r>
          </a:p>
          <a:p>
            <a:pPr lvl="2">
              <a:defRPr/>
            </a:pPr>
            <a:r>
              <a:rPr lang="en-US" altLang="en-US" b="0" smtClean="0"/>
              <a:t>Chief function is to resolve Wide Area Network queries</a:t>
            </a:r>
          </a:p>
          <a:p>
            <a:pPr lvl="2">
              <a:defRPr/>
            </a:pPr>
            <a:r>
              <a:rPr lang="en-US" altLang="en-US" b="0" smtClean="0"/>
              <a:t>Direct data transfers to firewall or respective server</a:t>
            </a:r>
          </a:p>
          <a:p>
            <a:pPr>
              <a:defRPr/>
            </a:pPr>
            <a:endParaRPr lang="en-US" altLang="en-US" sz="2000" b="0" smtClean="0"/>
          </a:p>
          <a:p>
            <a:pPr lvl="1">
              <a:defRPr/>
            </a:pPr>
            <a:r>
              <a:rPr lang="en-US" altLang="en-US" b="0" smtClean="0"/>
              <a:t>Internal Server</a:t>
            </a:r>
          </a:p>
          <a:p>
            <a:pPr lvl="2">
              <a:defRPr/>
            </a:pPr>
            <a:r>
              <a:rPr lang="en-US" altLang="en-US" b="0" smtClean="0"/>
              <a:t>Resolves all </a:t>
            </a:r>
            <a:r>
              <a:rPr lang="en-US" altLang="en-US" b="0" u="sng" smtClean="0"/>
              <a:t>internal</a:t>
            </a:r>
            <a:r>
              <a:rPr lang="en-US" altLang="en-US" b="0" smtClean="0"/>
              <a:t> DNS queries</a:t>
            </a:r>
          </a:p>
          <a:p>
            <a:pPr lvl="2">
              <a:defRPr/>
            </a:pPr>
            <a:r>
              <a:rPr lang="en-US" altLang="en-US" b="0" smtClean="0"/>
              <a:t>Configured as a </a:t>
            </a:r>
            <a:r>
              <a:rPr lang="en-US" altLang="en-US" b="0" i="1" smtClean="0">
                <a:effectLst>
                  <a:outerShdw blurRad="38100" dist="38100" dir="2700000" algn="tl">
                    <a:srgbClr val="000000"/>
                  </a:outerShdw>
                </a:effectLst>
              </a:rPr>
              <a:t>forward only</a:t>
            </a:r>
            <a:r>
              <a:rPr lang="en-US" altLang="en-US" b="0" i="1" smtClean="0"/>
              <a:t> </a:t>
            </a:r>
            <a:r>
              <a:rPr lang="en-US" altLang="en-US" b="0" smtClean="0"/>
              <a:t>server for external queries</a:t>
            </a:r>
          </a:p>
          <a:p>
            <a:pPr lvl="2">
              <a:defRPr/>
            </a:pPr>
            <a:r>
              <a:rPr lang="en-US" altLang="en-US" b="0" smtClean="0"/>
              <a:t>Internal system forwards request to external DNS server for resolution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1066800" y="228600"/>
            <a:ext cx="7753350" cy="838200"/>
          </a:xfrm>
        </p:spPr>
        <p:txBody>
          <a:bodyPr/>
          <a:lstStyle/>
          <a:p>
            <a:r>
              <a:rPr lang="en-US" altLang="en-US" sz="3200" b="0" smtClean="0"/>
              <a:t>DNS Architecture &amp; Design </a:t>
            </a:r>
            <a:br>
              <a:rPr lang="en-US" altLang="en-US" sz="3200" b="0" smtClean="0"/>
            </a:br>
            <a:r>
              <a:rPr lang="en-US" altLang="en-US" sz="3200" b="0" smtClean="0"/>
              <a:t>Purpose of Split DNS</a:t>
            </a:r>
          </a:p>
        </p:txBody>
      </p:sp>
      <p:sp>
        <p:nvSpPr>
          <p:cNvPr id="10243" name="Line 4"/>
          <p:cNvSpPr>
            <a:spLocks noChangeShapeType="1"/>
          </p:cNvSpPr>
          <p:nvPr/>
        </p:nvSpPr>
        <p:spPr bwMode="auto">
          <a:xfrm>
            <a:off x="1479550" y="3362325"/>
            <a:ext cx="3470275" cy="0"/>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44" name="Rectangle 5"/>
          <p:cNvSpPr>
            <a:spLocks noChangeArrowheads="1"/>
          </p:cNvSpPr>
          <p:nvPr/>
        </p:nvSpPr>
        <p:spPr bwMode="auto">
          <a:xfrm>
            <a:off x="1066800" y="1600200"/>
            <a:ext cx="9636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sz="2400" b="1" i="1"/>
              <a:t>Corp1</a:t>
            </a:r>
            <a:endParaRPr lang="en-US" altLang="en-US" sz="2400" b="1" i="1">
              <a:solidFill>
                <a:srgbClr val="FF0000"/>
              </a:solidFill>
            </a:endParaRPr>
          </a:p>
        </p:txBody>
      </p:sp>
      <p:grpSp>
        <p:nvGrpSpPr>
          <p:cNvPr id="10245" name="Group 7"/>
          <p:cNvGrpSpPr>
            <a:grpSpLocks/>
          </p:cNvGrpSpPr>
          <p:nvPr/>
        </p:nvGrpSpPr>
        <p:grpSpPr bwMode="auto">
          <a:xfrm>
            <a:off x="4191000" y="3124200"/>
            <a:ext cx="1360488" cy="2374900"/>
            <a:chOff x="2618" y="2039"/>
            <a:chExt cx="844" cy="1662"/>
          </a:xfrm>
        </p:grpSpPr>
        <p:sp>
          <p:nvSpPr>
            <p:cNvPr id="10341" name="Oval 8"/>
            <p:cNvSpPr>
              <a:spLocks noChangeArrowheads="1"/>
            </p:cNvSpPr>
            <p:nvPr/>
          </p:nvSpPr>
          <p:spPr bwMode="auto">
            <a:xfrm>
              <a:off x="2844" y="2039"/>
              <a:ext cx="291" cy="878"/>
            </a:xfrm>
            <a:prstGeom prst="ellipse">
              <a:avLst/>
            </a:prstGeom>
            <a:solidFill>
              <a:schemeClr val="hlink"/>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0342" name="Oval 9"/>
            <p:cNvSpPr>
              <a:spLocks noChangeArrowheads="1"/>
            </p:cNvSpPr>
            <p:nvPr/>
          </p:nvSpPr>
          <p:spPr bwMode="auto">
            <a:xfrm>
              <a:off x="2978" y="2138"/>
              <a:ext cx="286" cy="878"/>
            </a:xfrm>
            <a:prstGeom prst="ellipse">
              <a:avLst/>
            </a:prstGeom>
            <a:solidFill>
              <a:schemeClr val="hlink"/>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0343" name="Oval 10"/>
            <p:cNvSpPr>
              <a:spLocks noChangeArrowheads="1"/>
            </p:cNvSpPr>
            <p:nvPr/>
          </p:nvSpPr>
          <p:spPr bwMode="auto">
            <a:xfrm>
              <a:off x="2679" y="2237"/>
              <a:ext cx="293" cy="874"/>
            </a:xfrm>
            <a:prstGeom prst="ellipse">
              <a:avLst/>
            </a:prstGeom>
            <a:solidFill>
              <a:schemeClr val="hlink"/>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0344" name="Oval 11"/>
            <p:cNvSpPr>
              <a:spLocks noChangeArrowheads="1"/>
            </p:cNvSpPr>
            <p:nvPr/>
          </p:nvSpPr>
          <p:spPr bwMode="auto">
            <a:xfrm>
              <a:off x="3175" y="2432"/>
              <a:ext cx="287" cy="876"/>
            </a:xfrm>
            <a:prstGeom prst="ellipse">
              <a:avLst/>
            </a:prstGeom>
            <a:solidFill>
              <a:schemeClr val="hlink"/>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0345" name="Oval 12"/>
            <p:cNvSpPr>
              <a:spLocks noChangeArrowheads="1"/>
            </p:cNvSpPr>
            <p:nvPr/>
          </p:nvSpPr>
          <p:spPr bwMode="auto">
            <a:xfrm>
              <a:off x="3045" y="2629"/>
              <a:ext cx="288" cy="874"/>
            </a:xfrm>
            <a:prstGeom prst="ellipse">
              <a:avLst/>
            </a:prstGeom>
            <a:solidFill>
              <a:schemeClr val="hlink"/>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0346" name="Oval 13"/>
            <p:cNvSpPr>
              <a:spLocks noChangeArrowheads="1"/>
            </p:cNvSpPr>
            <p:nvPr/>
          </p:nvSpPr>
          <p:spPr bwMode="auto">
            <a:xfrm>
              <a:off x="2618" y="2629"/>
              <a:ext cx="288" cy="874"/>
            </a:xfrm>
            <a:prstGeom prst="ellipse">
              <a:avLst/>
            </a:prstGeom>
            <a:solidFill>
              <a:schemeClr val="hlink"/>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0347" name="Oval 14"/>
            <p:cNvSpPr>
              <a:spLocks noChangeArrowheads="1"/>
            </p:cNvSpPr>
            <p:nvPr/>
          </p:nvSpPr>
          <p:spPr bwMode="auto">
            <a:xfrm>
              <a:off x="2749" y="2629"/>
              <a:ext cx="289" cy="874"/>
            </a:xfrm>
            <a:prstGeom prst="ellipse">
              <a:avLst/>
            </a:prstGeom>
            <a:solidFill>
              <a:schemeClr val="hlink"/>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0348" name="Oval 15"/>
            <p:cNvSpPr>
              <a:spLocks noChangeArrowheads="1"/>
            </p:cNvSpPr>
            <p:nvPr/>
          </p:nvSpPr>
          <p:spPr bwMode="auto">
            <a:xfrm>
              <a:off x="2912" y="2825"/>
              <a:ext cx="289" cy="876"/>
            </a:xfrm>
            <a:prstGeom prst="ellipse">
              <a:avLst/>
            </a:prstGeom>
            <a:solidFill>
              <a:schemeClr val="hlink"/>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0349" name="Freeform 16"/>
            <p:cNvSpPr>
              <a:spLocks/>
            </p:cNvSpPr>
            <p:nvPr/>
          </p:nvSpPr>
          <p:spPr bwMode="auto">
            <a:xfrm>
              <a:off x="2709" y="2134"/>
              <a:ext cx="662" cy="1472"/>
            </a:xfrm>
            <a:custGeom>
              <a:avLst/>
              <a:gdLst>
                <a:gd name="T0" fmla="*/ 65 w 662"/>
                <a:gd name="T1" fmla="*/ 392 h 1472"/>
                <a:gd name="T2" fmla="*/ 230 w 662"/>
                <a:gd name="T3" fmla="*/ 0 h 1472"/>
                <a:gd name="T4" fmla="*/ 396 w 662"/>
                <a:gd name="T5" fmla="*/ 98 h 1472"/>
                <a:gd name="T6" fmla="*/ 661 w 662"/>
                <a:gd name="T7" fmla="*/ 588 h 1472"/>
                <a:gd name="T8" fmla="*/ 661 w 662"/>
                <a:gd name="T9" fmla="*/ 980 h 1472"/>
                <a:gd name="T10" fmla="*/ 527 w 662"/>
                <a:gd name="T11" fmla="*/ 1176 h 1472"/>
                <a:gd name="T12" fmla="*/ 363 w 662"/>
                <a:gd name="T13" fmla="*/ 1471 h 1472"/>
                <a:gd name="T14" fmla="*/ 0 w 662"/>
                <a:gd name="T15" fmla="*/ 1176 h 1472"/>
                <a:gd name="T16" fmla="*/ 0 w 662"/>
                <a:gd name="T17" fmla="*/ 490 h 1472"/>
                <a:gd name="T18" fmla="*/ 65 w 662"/>
                <a:gd name="T19" fmla="*/ 392 h 147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62" h="1472">
                  <a:moveTo>
                    <a:pt x="65" y="392"/>
                  </a:moveTo>
                  <a:lnTo>
                    <a:pt x="230" y="0"/>
                  </a:lnTo>
                  <a:lnTo>
                    <a:pt x="396" y="98"/>
                  </a:lnTo>
                  <a:lnTo>
                    <a:pt x="661" y="588"/>
                  </a:lnTo>
                  <a:lnTo>
                    <a:pt x="661" y="980"/>
                  </a:lnTo>
                  <a:lnTo>
                    <a:pt x="527" y="1176"/>
                  </a:lnTo>
                  <a:lnTo>
                    <a:pt x="363" y="1471"/>
                  </a:lnTo>
                  <a:lnTo>
                    <a:pt x="0" y="1176"/>
                  </a:lnTo>
                  <a:lnTo>
                    <a:pt x="0" y="490"/>
                  </a:lnTo>
                  <a:lnTo>
                    <a:pt x="65" y="392"/>
                  </a:lnTo>
                </a:path>
              </a:pathLst>
            </a:custGeom>
            <a:solidFill>
              <a:schemeClr val="hlink"/>
            </a:soli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0246" name="Rectangle 17"/>
          <p:cNvSpPr>
            <a:spLocks noChangeArrowheads="1"/>
          </p:cNvSpPr>
          <p:nvPr/>
        </p:nvSpPr>
        <p:spPr bwMode="auto">
          <a:xfrm>
            <a:off x="4191000" y="4648200"/>
            <a:ext cx="12414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sz="1600" b="1">
                <a:solidFill>
                  <a:schemeClr val="tx2"/>
                </a:solidFill>
              </a:rPr>
              <a:t>INTERNET</a:t>
            </a:r>
          </a:p>
        </p:txBody>
      </p:sp>
      <p:grpSp>
        <p:nvGrpSpPr>
          <p:cNvPr id="10247" name="Group 18"/>
          <p:cNvGrpSpPr>
            <a:grpSpLocks/>
          </p:cNvGrpSpPr>
          <p:nvPr/>
        </p:nvGrpSpPr>
        <p:grpSpPr bwMode="auto">
          <a:xfrm>
            <a:off x="4267200" y="1752600"/>
            <a:ext cx="1112838" cy="2271713"/>
            <a:chOff x="2671" y="1152"/>
            <a:chExt cx="691" cy="1590"/>
          </a:xfrm>
        </p:grpSpPr>
        <p:grpSp>
          <p:nvGrpSpPr>
            <p:cNvPr id="10330" name="Group 19"/>
            <p:cNvGrpSpPr>
              <a:grpSpLocks/>
            </p:cNvGrpSpPr>
            <p:nvPr/>
          </p:nvGrpSpPr>
          <p:grpSpPr bwMode="auto">
            <a:xfrm>
              <a:off x="2671" y="1152"/>
              <a:ext cx="674" cy="1590"/>
              <a:chOff x="2671" y="1152"/>
              <a:chExt cx="674" cy="1590"/>
            </a:xfrm>
          </p:grpSpPr>
          <p:sp>
            <p:nvSpPr>
              <p:cNvPr id="10332" name="Oval 20"/>
              <p:cNvSpPr>
                <a:spLocks noChangeArrowheads="1"/>
              </p:cNvSpPr>
              <p:nvPr/>
            </p:nvSpPr>
            <p:spPr bwMode="auto">
              <a:xfrm>
                <a:off x="2853" y="1152"/>
                <a:ext cx="231" cy="838"/>
              </a:xfrm>
              <a:prstGeom prst="ellipse">
                <a:avLst/>
              </a:prstGeom>
              <a:solidFill>
                <a:srgbClr val="A3F25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0333" name="Oval 21"/>
              <p:cNvSpPr>
                <a:spLocks noChangeArrowheads="1"/>
              </p:cNvSpPr>
              <p:nvPr/>
            </p:nvSpPr>
            <p:spPr bwMode="auto">
              <a:xfrm>
                <a:off x="2956" y="1244"/>
                <a:ext cx="228" cy="842"/>
              </a:xfrm>
              <a:prstGeom prst="ellipse">
                <a:avLst/>
              </a:prstGeom>
              <a:solidFill>
                <a:srgbClr val="A3F25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0334" name="Oval 22"/>
              <p:cNvSpPr>
                <a:spLocks noChangeArrowheads="1"/>
              </p:cNvSpPr>
              <p:nvPr/>
            </p:nvSpPr>
            <p:spPr bwMode="auto">
              <a:xfrm>
                <a:off x="2722" y="1342"/>
                <a:ext cx="227" cy="833"/>
              </a:xfrm>
              <a:prstGeom prst="ellipse">
                <a:avLst/>
              </a:prstGeom>
              <a:solidFill>
                <a:srgbClr val="A3F25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0335" name="Oval 23"/>
              <p:cNvSpPr>
                <a:spLocks noChangeArrowheads="1"/>
              </p:cNvSpPr>
              <p:nvPr/>
            </p:nvSpPr>
            <p:spPr bwMode="auto">
              <a:xfrm>
                <a:off x="3113" y="1528"/>
                <a:ext cx="232" cy="838"/>
              </a:xfrm>
              <a:prstGeom prst="ellipse">
                <a:avLst/>
              </a:prstGeom>
              <a:solidFill>
                <a:srgbClr val="A3F25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0336" name="Oval 24"/>
              <p:cNvSpPr>
                <a:spLocks noChangeArrowheads="1"/>
              </p:cNvSpPr>
              <p:nvPr/>
            </p:nvSpPr>
            <p:spPr bwMode="auto">
              <a:xfrm>
                <a:off x="3010" y="1718"/>
                <a:ext cx="229" cy="835"/>
              </a:xfrm>
              <a:prstGeom prst="ellipse">
                <a:avLst/>
              </a:prstGeom>
              <a:solidFill>
                <a:srgbClr val="A3F25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0337" name="Oval 25"/>
              <p:cNvSpPr>
                <a:spLocks noChangeArrowheads="1"/>
              </p:cNvSpPr>
              <p:nvPr/>
            </p:nvSpPr>
            <p:spPr bwMode="auto">
              <a:xfrm>
                <a:off x="2671" y="1718"/>
                <a:ext cx="226" cy="835"/>
              </a:xfrm>
              <a:prstGeom prst="ellipse">
                <a:avLst/>
              </a:prstGeom>
              <a:solidFill>
                <a:srgbClr val="A3F25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0338" name="Oval 26"/>
              <p:cNvSpPr>
                <a:spLocks noChangeArrowheads="1"/>
              </p:cNvSpPr>
              <p:nvPr/>
            </p:nvSpPr>
            <p:spPr bwMode="auto">
              <a:xfrm>
                <a:off x="2772" y="1718"/>
                <a:ext cx="231" cy="835"/>
              </a:xfrm>
              <a:prstGeom prst="ellipse">
                <a:avLst/>
              </a:prstGeom>
              <a:solidFill>
                <a:srgbClr val="A3F25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0339" name="Oval 27"/>
              <p:cNvSpPr>
                <a:spLocks noChangeArrowheads="1"/>
              </p:cNvSpPr>
              <p:nvPr/>
            </p:nvSpPr>
            <p:spPr bwMode="auto">
              <a:xfrm>
                <a:off x="2904" y="1904"/>
                <a:ext cx="230" cy="838"/>
              </a:xfrm>
              <a:prstGeom prst="ellipse">
                <a:avLst/>
              </a:prstGeom>
              <a:solidFill>
                <a:srgbClr val="A3F25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0340" name="Freeform 28"/>
              <p:cNvSpPr>
                <a:spLocks/>
              </p:cNvSpPr>
              <p:nvPr/>
            </p:nvSpPr>
            <p:spPr bwMode="auto">
              <a:xfrm>
                <a:off x="2745" y="1240"/>
                <a:ext cx="524" cy="1411"/>
              </a:xfrm>
              <a:custGeom>
                <a:avLst/>
                <a:gdLst>
                  <a:gd name="T0" fmla="*/ 51 w 524"/>
                  <a:gd name="T1" fmla="*/ 375 h 1411"/>
                  <a:gd name="T2" fmla="*/ 182 w 524"/>
                  <a:gd name="T3" fmla="*/ 0 h 1411"/>
                  <a:gd name="T4" fmla="*/ 313 w 524"/>
                  <a:gd name="T5" fmla="*/ 93 h 1411"/>
                  <a:gd name="T6" fmla="*/ 523 w 524"/>
                  <a:gd name="T7" fmla="*/ 563 h 1411"/>
                  <a:gd name="T8" fmla="*/ 523 w 524"/>
                  <a:gd name="T9" fmla="*/ 938 h 1411"/>
                  <a:gd name="T10" fmla="*/ 418 w 524"/>
                  <a:gd name="T11" fmla="*/ 1127 h 1411"/>
                  <a:gd name="T12" fmla="*/ 287 w 524"/>
                  <a:gd name="T13" fmla="*/ 1410 h 1411"/>
                  <a:gd name="T14" fmla="*/ 0 w 524"/>
                  <a:gd name="T15" fmla="*/ 1127 h 1411"/>
                  <a:gd name="T16" fmla="*/ 0 w 524"/>
                  <a:gd name="T17" fmla="*/ 469 h 1411"/>
                  <a:gd name="T18" fmla="*/ 51 w 524"/>
                  <a:gd name="T19" fmla="*/ 375 h 141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24" h="1411">
                    <a:moveTo>
                      <a:pt x="51" y="375"/>
                    </a:moveTo>
                    <a:lnTo>
                      <a:pt x="182" y="0"/>
                    </a:lnTo>
                    <a:lnTo>
                      <a:pt x="313" y="93"/>
                    </a:lnTo>
                    <a:lnTo>
                      <a:pt x="523" y="563"/>
                    </a:lnTo>
                    <a:lnTo>
                      <a:pt x="523" y="938"/>
                    </a:lnTo>
                    <a:lnTo>
                      <a:pt x="418" y="1127"/>
                    </a:lnTo>
                    <a:lnTo>
                      <a:pt x="287" y="1410"/>
                    </a:lnTo>
                    <a:lnTo>
                      <a:pt x="0" y="1127"/>
                    </a:lnTo>
                    <a:lnTo>
                      <a:pt x="0" y="469"/>
                    </a:lnTo>
                    <a:lnTo>
                      <a:pt x="51" y="375"/>
                    </a:lnTo>
                  </a:path>
                </a:pathLst>
              </a:custGeom>
              <a:solidFill>
                <a:srgbClr val="A3F25F"/>
              </a:soli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0331" name="Rectangle 29"/>
            <p:cNvSpPr>
              <a:spLocks noChangeArrowheads="1"/>
            </p:cNvSpPr>
            <p:nvPr/>
          </p:nvSpPr>
          <p:spPr bwMode="auto">
            <a:xfrm>
              <a:off x="2682" y="1977"/>
              <a:ext cx="680" cy="2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pPr algn="ctr"/>
              <a:r>
                <a:rPr lang="en-US" altLang="en-US" sz="1600" b="1">
                  <a:solidFill>
                    <a:schemeClr val="bg1"/>
                  </a:solidFill>
                </a:rPr>
                <a:t>NIPRNET</a:t>
              </a:r>
              <a:endParaRPr lang="en-US" altLang="en-US" sz="1600" b="1"/>
            </a:p>
          </p:txBody>
        </p:sp>
      </p:grpSp>
      <p:sp>
        <p:nvSpPr>
          <p:cNvPr id="10248" name="Line 34"/>
          <p:cNvSpPr>
            <a:spLocks noChangeShapeType="1"/>
          </p:cNvSpPr>
          <p:nvPr/>
        </p:nvSpPr>
        <p:spPr bwMode="auto">
          <a:xfrm>
            <a:off x="5422900" y="2479675"/>
            <a:ext cx="1150938" cy="196850"/>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10249" name="Group 35"/>
          <p:cNvGrpSpPr>
            <a:grpSpLocks/>
          </p:cNvGrpSpPr>
          <p:nvPr/>
        </p:nvGrpSpPr>
        <p:grpSpPr bwMode="auto">
          <a:xfrm>
            <a:off x="7502525" y="4048125"/>
            <a:ext cx="927100" cy="1427163"/>
            <a:chOff x="4656" y="2736"/>
            <a:chExt cx="576" cy="999"/>
          </a:xfrm>
        </p:grpSpPr>
        <p:sp>
          <p:nvSpPr>
            <p:cNvPr id="10321" name="Oval 36"/>
            <p:cNvSpPr>
              <a:spLocks noChangeArrowheads="1"/>
            </p:cNvSpPr>
            <p:nvPr/>
          </p:nvSpPr>
          <p:spPr bwMode="auto">
            <a:xfrm>
              <a:off x="4812" y="2736"/>
              <a:ext cx="197" cy="527"/>
            </a:xfrm>
            <a:prstGeom prst="ellipse">
              <a:avLst/>
            </a:prstGeom>
            <a:solidFill>
              <a:srgbClr val="A3F25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0322" name="Oval 37"/>
            <p:cNvSpPr>
              <a:spLocks noChangeArrowheads="1"/>
            </p:cNvSpPr>
            <p:nvPr/>
          </p:nvSpPr>
          <p:spPr bwMode="auto">
            <a:xfrm>
              <a:off x="4899" y="2794"/>
              <a:ext cx="196" cy="529"/>
            </a:xfrm>
            <a:prstGeom prst="ellipse">
              <a:avLst/>
            </a:prstGeom>
            <a:solidFill>
              <a:srgbClr val="A3F25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0323" name="Oval 38"/>
            <p:cNvSpPr>
              <a:spLocks noChangeArrowheads="1"/>
            </p:cNvSpPr>
            <p:nvPr/>
          </p:nvSpPr>
          <p:spPr bwMode="auto">
            <a:xfrm>
              <a:off x="4699" y="2855"/>
              <a:ext cx="195" cy="524"/>
            </a:xfrm>
            <a:prstGeom prst="ellipse">
              <a:avLst/>
            </a:prstGeom>
            <a:solidFill>
              <a:srgbClr val="A3F25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0324" name="Oval 39"/>
            <p:cNvSpPr>
              <a:spLocks noChangeArrowheads="1"/>
            </p:cNvSpPr>
            <p:nvPr/>
          </p:nvSpPr>
          <p:spPr bwMode="auto">
            <a:xfrm>
              <a:off x="5034" y="2972"/>
              <a:ext cx="198" cy="527"/>
            </a:xfrm>
            <a:prstGeom prst="ellipse">
              <a:avLst/>
            </a:prstGeom>
            <a:solidFill>
              <a:srgbClr val="A3F25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0325" name="Oval 40"/>
            <p:cNvSpPr>
              <a:spLocks noChangeArrowheads="1"/>
            </p:cNvSpPr>
            <p:nvPr/>
          </p:nvSpPr>
          <p:spPr bwMode="auto">
            <a:xfrm>
              <a:off x="4946" y="3092"/>
              <a:ext cx="196" cy="524"/>
            </a:xfrm>
            <a:prstGeom prst="ellipse">
              <a:avLst/>
            </a:prstGeom>
            <a:solidFill>
              <a:srgbClr val="A3F25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0326" name="Oval 41"/>
            <p:cNvSpPr>
              <a:spLocks noChangeArrowheads="1"/>
            </p:cNvSpPr>
            <p:nvPr/>
          </p:nvSpPr>
          <p:spPr bwMode="auto">
            <a:xfrm>
              <a:off x="4656" y="3092"/>
              <a:ext cx="194" cy="524"/>
            </a:xfrm>
            <a:prstGeom prst="ellipse">
              <a:avLst/>
            </a:prstGeom>
            <a:solidFill>
              <a:srgbClr val="A3F25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0327" name="Oval 42"/>
            <p:cNvSpPr>
              <a:spLocks noChangeArrowheads="1"/>
            </p:cNvSpPr>
            <p:nvPr/>
          </p:nvSpPr>
          <p:spPr bwMode="auto">
            <a:xfrm>
              <a:off x="4743" y="3092"/>
              <a:ext cx="197" cy="524"/>
            </a:xfrm>
            <a:prstGeom prst="ellipse">
              <a:avLst/>
            </a:prstGeom>
            <a:solidFill>
              <a:srgbClr val="A3F25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0328" name="Oval 43"/>
            <p:cNvSpPr>
              <a:spLocks noChangeArrowheads="1"/>
            </p:cNvSpPr>
            <p:nvPr/>
          </p:nvSpPr>
          <p:spPr bwMode="auto">
            <a:xfrm>
              <a:off x="4854" y="3208"/>
              <a:ext cx="198" cy="527"/>
            </a:xfrm>
            <a:prstGeom prst="ellipse">
              <a:avLst/>
            </a:prstGeom>
            <a:solidFill>
              <a:srgbClr val="A3F25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0329" name="Freeform 44"/>
            <p:cNvSpPr>
              <a:spLocks/>
            </p:cNvSpPr>
            <p:nvPr/>
          </p:nvSpPr>
          <p:spPr bwMode="auto">
            <a:xfrm>
              <a:off x="4720" y="2791"/>
              <a:ext cx="447" cy="887"/>
            </a:xfrm>
            <a:custGeom>
              <a:avLst/>
              <a:gdLst>
                <a:gd name="T0" fmla="*/ 43 w 447"/>
                <a:gd name="T1" fmla="*/ 236 h 887"/>
                <a:gd name="T2" fmla="*/ 156 w 447"/>
                <a:gd name="T3" fmla="*/ 0 h 887"/>
                <a:gd name="T4" fmla="*/ 267 w 447"/>
                <a:gd name="T5" fmla="*/ 58 h 887"/>
                <a:gd name="T6" fmla="*/ 446 w 447"/>
                <a:gd name="T7" fmla="*/ 354 h 887"/>
                <a:gd name="T8" fmla="*/ 446 w 447"/>
                <a:gd name="T9" fmla="*/ 590 h 887"/>
                <a:gd name="T10" fmla="*/ 357 w 447"/>
                <a:gd name="T11" fmla="*/ 708 h 887"/>
                <a:gd name="T12" fmla="*/ 245 w 447"/>
                <a:gd name="T13" fmla="*/ 886 h 887"/>
                <a:gd name="T14" fmla="*/ 0 w 447"/>
                <a:gd name="T15" fmla="*/ 708 h 887"/>
                <a:gd name="T16" fmla="*/ 0 w 447"/>
                <a:gd name="T17" fmla="*/ 295 h 887"/>
                <a:gd name="T18" fmla="*/ 43 w 447"/>
                <a:gd name="T19" fmla="*/ 236 h 88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47" h="887">
                  <a:moveTo>
                    <a:pt x="43" y="236"/>
                  </a:moveTo>
                  <a:lnTo>
                    <a:pt x="156" y="0"/>
                  </a:lnTo>
                  <a:lnTo>
                    <a:pt x="267" y="58"/>
                  </a:lnTo>
                  <a:lnTo>
                    <a:pt x="446" y="354"/>
                  </a:lnTo>
                  <a:lnTo>
                    <a:pt x="446" y="590"/>
                  </a:lnTo>
                  <a:lnTo>
                    <a:pt x="357" y="708"/>
                  </a:lnTo>
                  <a:lnTo>
                    <a:pt x="245" y="886"/>
                  </a:lnTo>
                  <a:lnTo>
                    <a:pt x="0" y="708"/>
                  </a:lnTo>
                  <a:lnTo>
                    <a:pt x="0" y="295"/>
                  </a:lnTo>
                  <a:lnTo>
                    <a:pt x="43" y="236"/>
                  </a:lnTo>
                </a:path>
              </a:pathLst>
            </a:custGeom>
            <a:solidFill>
              <a:srgbClr val="A3F25F"/>
            </a:soli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0250" name="Group 45"/>
          <p:cNvGrpSpPr>
            <a:grpSpLocks/>
          </p:cNvGrpSpPr>
          <p:nvPr/>
        </p:nvGrpSpPr>
        <p:grpSpPr bwMode="auto">
          <a:xfrm>
            <a:off x="6729413" y="1509713"/>
            <a:ext cx="831850" cy="1428750"/>
            <a:chOff x="4176" y="960"/>
            <a:chExt cx="517" cy="999"/>
          </a:xfrm>
        </p:grpSpPr>
        <p:grpSp>
          <p:nvGrpSpPr>
            <p:cNvPr id="10310" name="Group 46"/>
            <p:cNvGrpSpPr>
              <a:grpSpLocks/>
            </p:cNvGrpSpPr>
            <p:nvPr/>
          </p:nvGrpSpPr>
          <p:grpSpPr bwMode="auto">
            <a:xfrm>
              <a:off x="4176" y="960"/>
              <a:ext cx="517" cy="999"/>
              <a:chOff x="4176" y="960"/>
              <a:chExt cx="517" cy="999"/>
            </a:xfrm>
          </p:grpSpPr>
          <p:sp>
            <p:nvSpPr>
              <p:cNvPr id="10312" name="Oval 47"/>
              <p:cNvSpPr>
                <a:spLocks noChangeArrowheads="1"/>
              </p:cNvSpPr>
              <p:nvPr/>
            </p:nvSpPr>
            <p:spPr bwMode="auto">
              <a:xfrm>
                <a:off x="4316" y="960"/>
                <a:ext cx="177" cy="527"/>
              </a:xfrm>
              <a:prstGeom prst="ellipse">
                <a:avLst/>
              </a:prstGeom>
              <a:solidFill>
                <a:srgbClr val="A3F25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0313" name="Oval 48"/>
              <p:cNvSpPr>
                <a:spLocks noChangeArrowheads="1"/>
              </p:cNvSpPr>
              <p:nvPr/>
            </p:nvSpPr>
            <p:spPr bwMode="auto">
              <a:xfrm>
                <a:off x="4394" y="1018"/>
                <a:ext cx="176" cy="529"/>
              </a:xfrm>
              <a:prstGeom prst="ellipse">
                <a:avLst/>
              </a:prstGeom>
              <a:solidFill>
                <a:srgbClr val="A3F25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0314" name="Oval 49"/>
              <p:cNvSpPr>
                <a:spLocks noChangeArrowheads="1"/>
              </p:cNvSpPr>
              <p:nvPr/>
            </p:nvSpPr>
            <p:spPr bwMode="auto">
              <a:xfrm>
                <a:off x="4215" y="1079"/>
                <a:ext cx="175" cy="524"/>
              </a:xfrm>
              <a:prstGeom prst="ellipse">
                <a:avLst/>
              </a:prstGeom>
              <a:solidFill>
                <a:srgbClr val="A3F25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0315" name="Oval 50"/>
              <p:cNvSpPr>
                <a:spLocks noChangeArrowheads="1"/>
              </p:cNvSpPr>
              <p:nvPr/>
            </p:nvSpPr>
            <p:spPr bwMode="auto">
              <a:xfrm>
                <a:off x="4515" y="1196"/>
                <a:ext cx="178" cy="527"/>
              </a:xfrm>
              <a:prstGeom prst="ellipse">
                <a:avLst/>
              </a:prstGeom>
              <a:solidFill>
                <a:srgbClr val="A3F25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0316" name="Oval 51"/>
              <p:cNvSpPr>
                <a:spLocks noChangeArrowheads="1"/>
              </p:cNvSpPr>
              <p:nvPr/>
            </p:nvSpPr>
            <p:spPr bwMode="auto">
              <a:xfrm>
                <a:off x="4436" y="1316"/>
                <a:ext cx="176" cy="524"/>
              </a:xfrm>
              <a:prstGeom prst="ellipse">
                <a:avLst/>
              </a:prstGeom>
              <a:solidFill>
                <a:srgbClr val="A3F25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0317" name="Oval 52"/>
              <p:cNvSpPr>
                <a:spLocks noChangeArrowheads="1"/>
              </p:cNvSpPr>
              <p:nvPr/>
            </p:nvSpPr>
            <p:spPr bwMode="auto">
              <a:xfrm>
                <a:off x="4176" y="1316"/>
                <a:ext cx="174" cy="524"/>
              </a:xfrm>
              <a:prstGeom prst="ellipse">
                <a:avLst/>
              </a:prstGeom>
              <a:solidFill>
                <a:srgbClr val="A3F25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0318" name="Oval 53"/>
              <p:cNvSpPr>
                <a:spLocks noChangeArrowheads="1"/>
              </p:cNvSpPr>
              <p:nvPr/>
            </p:nvSpPr>
            <p:spPr bwMode="auto">
              <a:xfrm>
                <a:off x="4254" y="1316"/>
                <a:ext cx="177" cy="524"/>
              </a:xfrm>
              <a:prstGeom prst="ellipse">
                <a:avLst/>
              </a:prstGeom>
              <a:solidFill>
                <a:srgbClr val="A3F25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0319" name="Oval 54"/>
              <p:cNvSpPr>
                <a:spLocks noChangeArrowheads="1"/>
              </p:cNvSpPr>
              <p:nvPr/>
            </p:nvSpPr>
            <p:spPr bwMode="auto">
              <a:xfrm>
                <a:off x="4354" y="1432"/>
                <a:ext cx="177" cy="527"/>
              </a:xfrm>
              <a:prstGeom prst="ellipse">
                <a:avLst/>
              </a:prstGeom>
              <a:solidFill>
                <a:srgbClr val="A3F25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0320" name="Freeform 55"/>
              <p:cNvSpPr>
                <a:spLocks/>
              </p:cNvSpPr>
              <p:nvPr/>
            </p:nvSpPr>
            <p:spPr bwMode="auto">
              <a:xfrm>
                <a:off x="4233" y="1015"/>
                <a:ext cx="402" cy="887"/>
              </a:xfrm>
              <a:custGeom>
                <a:avLst/>
                <a:gdLst>
                  <a:gd name="T0" fmla="*/ 39 w 402"/>
                  <a:gd name="T1" fmla="*/ 236 h 887"/>
                  <a:gd name="T2" fmla="*/ 140 w 402"/>
                  <a:gd name="T3" fmla="*/ 0 h 887"/>
                  <a:gd name="T4" fmla="*/ 240 w 402"/>
                  <a:gd name="T5" fmla="*/ 58 h 887"/>
                  <a:gd name="T6" fmla="*/ 401 w 402"/>
                  <a:gd name="T7" fmla="*/ 354 h 887"/>
                  <a:gd name="T8" fmla="*/ 401 w 402"/>
                  <a:gd name="T9" fmla="*/ 590 h 887"/>
                  <a:gd name="T10" fmla="*/ 321 w 402"/>
                  <a:gd name="T11" fmla="*/ 708 h 887"/>
                  <a:gd name="T12" fmla="*/ 220 w 402"/>
                  <a:gd name="T13" fmla="*/ 886 h 887"/>
                  <a:gd name="T14" fmla="*/ 0 w 402"/>
                  <a:gd name="T15" fmla="*/ 708 h 887"/>
                  <a:gd name="T16" fmla="*/ 0 w 402"/>
                  <a:gd name="T17" fmla="*/ 295 h 887"/>
                  <a:gd name="T18" fmla="*/ 39 w 402"/>
                  <a:gd name="T19" fmla="*/ 236 h 88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02" h="887">
                    <a:moveTo>
                      <a:pt x="39" y="236"/>
                    </a:moveTo>
                    <a:lnTo>
                      <a:pt x="140" y="0"/>
                    </a:lnTo>
                    <a:lnTo>
                      <a:pt x="240" y="58"/>
                    </a:lnTo>
                    <a:lnTo>
                      <a:pt x="401" y="354"/>
                    </a:lnTo>
                    <a:lnTo>
                      <a:pt x="401" y="590"/>
                    </a:lnTo>
                    <a:lnTo>
                      <a:pt x="321" y="708"/>
                    </a:lnTo>
                    <a:lnTo>
                      <a:pt x="220" y="886"/>
                    </a:lnTo>
                    <a:lnTo>
                      <a:pt x="0" y="708"/>
                    </a:lnTo>
                    <a:lnTo>
                      <a:pt x="0" y="295"/>
                    </a:lnTo>
                    <a:lnTo>
                      <a:pt x="39" y="236"/>
                    </a:lnTo>
                  </a:path>
                </a:pathLst>
              </a:custGeom>
              <a:solidFill>
                <a:srgbClr val="A3F25F"/>
              </a:soli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0311" name="Rectangle 56"/>
            <p:cNvSpPr>
              <a:spLocks noChangeArrowheads="1"/>
            </p:cNvSpPr>
            <p:nvPr/>
          </p:nvSpPr>
          <p:spPr bwMode="auto">
            <a:xfrm>
              <a:off x="4244" y="1295"/>
              <a:ext cx="380" cy="4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pPr algn="ctr"/>
              <a:r>
                <a:rPr lang="en-US" altLang="en-US" sz="1600" b="1">
                  <a:solidFill>
                    <a:schemeClr val="bg1"/>
                  </a:solidFill>
                </a:rPr>
                <a:t>Base</a:t>
              </a:r>
            </a:p>
            <a:p>
              <a:pPr algn="ctr"/>
              <a:r>
                <a:rPr lang="en-US" altLang="en-US" sz="1600" b="1">
                  <a:solidFill>
                    <a:schemeClr val="bg1"/>
                  </a:solidFill>
                </a:rPr>
                <a:t>LAN</a:t>
              </a:r>
              <a:endParaRPr lang="en-US" altLang="en-US" sz="1600" b="1"/>
            </a:p>
          </p:txBody>
        </p:sp>
      </p:grpSp>
      <p:sp>
        <p:nvSpPr>
          <p:cNvPr id="10251" name="Line 57"/>
          <p:cNvSpPr>
            <a:spLocks noChangeShapeType="1"/>
          </p:cNvSpPr>
          <p:nvPr/>
        </p:nvSpPr>
        <p:spPr bwMode="auto">
          <a:xfrm>
            <a:off x="5732463" y="4262438"/>
            <a:ext cx="1460500" cy="471487"/>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52" name="Rectangle 58"/>
          <p:cNvSpPr>
            <a:spLocks noChangeArrowheads="1"/>
          </p:cNvSpPr>
          <p:nvPr/>
        </p:nvSpPr>
        <p:spPr bwMode="auto">
          <a:xfrm>
            <a:off x="7577138" y="4391025"/>
            <a:ext cx="827087"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pPr algn="ctr"/>
            <a:r>
              <a:rPr lang="en-US" altLang="en-US" sz="1600" b="1">
                <a:solidFill>
                  <a:schemeClr val="bg1"/>
                </a:solidFill>
              </a:rPr>
              <a:t>U of </a:t>
            </a:r>
          </a:p>
          <a:p>
            <a:pPr algn="ctr"/>
            <a:r>
              <a:rPr lang="en-US" altLang="en-US" sz="1600" b="1">
                <a:solidFill>
                  <a:schemeClr val="bg1"/>
                </a:solidFill>
              </a:rPr>
              <a:t>Tehran</a:t>
            </a:r>
          </a:p>
          <a:p>
            <a:pPr algn="ctr"/>
            <a:r>
              <a:rPr lang="en-US" altLang="en-US" sz="1600" b="1">
                <a:solidFill>
                  <a:schemeClr val="bg1"/>
                </a:solidFill>
              </a:rPr>
              <a:t>LAN</a:t>
            </a:r>
          </a:p>
        </p:txBody>
      </p:sp>
      <p:sp>
        <p:nvSpPr>
          <p:cNvPr id="10253" name="Rectangle 60"/>
          <p:cNvSpPr>
            <a:spLocks noChangeArrowheads="1"/>
          </p:cNvSpPr>
          <p:nvPr/>
        </p:nvSpPr>
        <p:spPr bwMode="auto">
          <a:xfrm>
            <a:off x="2133600" y="2590800"/>
            <a:ext cx="12874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sz="1600" b="1">
                <a:solidFill>
                  <a:schemeClr val="folHlink"/>
                </a:solidFill>
              </a:rPr>
              <a:t>FIREWALL</a:t>
            </a:r>
            <a:endParaRPr lang="en-US" altLang="en-US" sz="1400" b="1">
              <a:solidFill>
                <a:srgbClr val="FF0000"/>
              </a:solidFill>
            </a:endParaRPr>
          </a:p>
        </p:txBody>
      </p:sp>
      <p:graphicFrame>
        <p:nvGraphicFramePr>
          <p:cNvPr id="10254" name="Object 61"/>
          <p:cNvGraphicFramePr>
            <a:graphicFrameLocks/>
          </p:cNvGraphicFramePr>
          <p:nvPr/>
        </p:nvGraphicFramePr>
        <p:xfrm>
          <a:off x="2363788" y="3025775"/>
          <a:ext cx="833437" cy="703263"/>
        </p:xfrm>
        <a:graphic>
          <a:graphicData uri="http://schemas.openxmlformats.org/presentationml/2006/ole">
            <mc:AlternateContent xmlns:mc="http://schemas.openxmlformats.org/markup-compatibility/2006">
              <mc:Choice xmlns:v="urn:schemas-microsoft-com:vml" Requires="v">
                <p:oleObj spid="_x0000_s10364" name="Clip" r:id="rId4" imgW="822325" imgH="781050" progId="MS_ClipArt_Gallery.2">
                  <p:embed/>
                </p:oleObj>
              </mc:Choice>
              <mc:Fallback>
                <p:oleObj name="Clip" r:id="rId4" imgW="822325" imgH="781050" progId="MS_ClipArt_Gallery.2">
                  <p:embed/>
                  <p:pic>
                    <p:nvPicPr>
                      <p:cNvPr id="0" name="Object 61"/>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63788" y="3025775"/>
                        <a:ext cx="833437" cy="703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255" name="Line 62"/>
          <p:cNvSpPr>
            <a:spLocks noChangeShapeType="1"/>
          </p:cNvSpPr>
          <p:nvPr/>
        </p:nvSpPr>
        <p:spPr bwMode="auto">
          <a:xfrm>
            <a:off x="857250" y="3128963"/>
            <a:ext cx="0" cy="584200"/>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56" name="Line 63"/>
          <p:cNvSpPr>
            <a:spLocks noChangeShapeType="1"/>
          </p:cNvSpPr>
          <p:nvPr/>
        </p:nvSpPr>
        <p:spPr bwMode="auto">
          <a:xfrm>
            <a:off x="877888" y="3109913"/>
            <a:ext cx="1123950" cy="0"/>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10257" name="Group 64"/>
          <p:cNvGrpSpPr>
            <a:grpSpLocks/>
          </p:cNvGrpSpPr>
          <p:nvPr/>
        </p:nvGrpSpPr>
        <p:grpSpPr bwMode="auto">
          <a:xfrm>
            <a:off x="106363" y="3400425"/>
            <a:ext cx="750887" cy="514350"/>
            <a:chOff x="66" y="2283"/>
            <a:chExt cx="466" cy="360"/>
          </a:xfrm>
        </p:grpSpPr>
        <p:graphicFrame>
          <p:nvGraphicFramePr>
            <p:cNvPr id="10308" name="Object 65"/>
            <p:cNvGraphicFramePr>
              <a:graphicFrameLocks/>
            </p:cNvGraphicFramePr>
            <p:nvPr/>
          </p:nvGraphicFramePr>
          <p:xfrm>
            <a:off x="66" y="2283"/>
            <a:ext cx="444" cy="360"/>
          </p:xfrm>
          <a:graphic>
            <a:graphicData uri="http://schemas.openxmlformats.org/presentationml/2006/ole">
              <mc:AlternateContent xmlns:mc="http://schemas.openxmlformats.org/markup-compatibility/2006">
                <mc:Choice xmlns:v="urn:schemas-microsoft-com:vml" Requires="v">
                  <p:oleObj spid="_x0000_s10365" name="Clip" r:id="rId6" imgW="704850" imgH="571500" progId="MS_ClipArt_Gallery.2">
                    <p:embed/>
                  </p:oleObj>
                </mc:Choice>
                <mc:Fallback>
                  <p:oleObj name="Clip" r:id="rId6" imgW="704850" imgH="571500" progId="MS_ClipArt_Gallery.2">
                    <p:embed/>
                    <p:pic>
                      <p:nvPicPr>
                        <p:cNvPr id="0" name="Object 65"/>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6" y="2283"/>
                          <a:ext cx="444" cy="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309" name="Line 66"/>
            <p:cNvSpPr>
              <a:spLocks noChangeShapeType="1"/>
            </p:cNvSpPr>
            <p:nvPr/>
          </p:nvSpPr>
          <p:spPr bwMode="auto">
            <a:xfrm>
              <a:off x="382" y="2470"/>
              <a:ext cx="15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aphicFrame>
        <p:nvGraphicFramePr>
          <p:cNvPr id="10258" name="Object 67"/>
          <p:cNvGraphicFramePr>
            <a:graphicFrameLocks/>
          </p:cNvGraphicFramePr>
          <p:nvPr/>
        </p:nvGraphicFramePr>
        <p:xfrm>
          <a:off x="685800" y="3400425"/>
          <a:ext cx="522288" cy="584200"/>
        </p:xfrm>
        <a:graphic>
          <a:graphicData uri="http://schemas.openxmlformats.org/presentationml/2006/ole">
            <mc:AlternateContent xmlns:mc="http://schemas.openxmlformats.org/markup-compatibility/2006">
              <mc:Choice xmlns:v="urn:schemas-microsoft-com:vml" Requires="v">
                <p:oleObj spid="_x0000_s10366" name="Clip" r:id="rId8" imgW="514350" imgH="647700" progId="MS_ClipArt_Gallery.2">
                  <p:embed/>
                </p:oleObj>
              </mc:Choice>
              <mc:Fallback>
                <p:oleObj name="Clip" r:id="rId8" imgW="514350" imgH="647700" progId="MS_ClipArt_Gallery.2">
                  <p:embed/>
                  <p:pic>
                    <p:nvPicPr>
                      <p:cNvPr id="0" name="Object 67"/>
                      <p:cNvPicPr>
                        <a:picLocks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85800" y="3400425"/>
                        <a:ext cx="522288" cy="58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259" name="Line 68"/>
          <p:cNvSpPr>
            <a:spLocks noChangeShapeType="1"/>
          </p:cNvSpPr>
          <p:nvPr/>
        </p:nvSpPr>
        <p:spPr bwMode="auto">
          <a:xfrm>
            <a:off x="2233613" y="3370263"/>
            <a:ext cx="0" cy="1062037"/>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60" name="Rectangle 69"/>
          <p:cNvSpPr>
            <a:spLocks noChangeArrowheads="1"/>
          </p:cNvSpPr>
          <p:nvPr/>
        </p:nvSpPr>
        <p:spPr bwMode="auto">
          <a:xfrm>
            <a:off x="0" y="4191000"/>
            <a:ext cx="2549525"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sz="1600"/>
              <a:t>Internal </a:t>
            </a:r>
          </a:p>
          <a:p>
            <a:r>
              <a:rPr lang="en-US" altLang="en-US" sz="1600"/>
              <a:t>Domain Name Server</a:t>
            </a:r>
          </a:p>
          <a:p>
            <a:r>
              <a:rPr lang="en-US" altLang="en-US" sz="1600"/>
              <a:t>Resolves</a:t>
            </a:r>
            <a:r>
              <a:rPr lang="en-US" altLang="en-US" sz="1600">
                <a:solidFill>
                  <a:schemeClr val="tx2"/>
                </a:solidFill>
              </a:rPr>
              <a:t> </a:t>
            </a:r>
            <a:r>
              <a:rPr lang="en-US" altLang="en-US" sz="1600" i="1">
                <a:solidFill>
                  <a:schemeClr val="tx2"/>
                </a:solidFill>
              </a:rPr>
              <a:t>internal</a:t>
            </a:r>
            <a:r>
              <a:rPr lang="en-US" altLang="en-US" sz="1600">
                <a:solidFill>
                  <a:schemeClr val="tx2"/>
                </a:solidFill>
              </a:rPr>
              <a:t> </a:t>
            </a:r>
            <a:r>
              <a:rPr lang="en-US" altLang="en-US" sz="1600"/>
              <a:t>queries for addresses of </a:t>
            </a:r>
            <a:r>
              <a:rPr lang="en-US" altLang="en-US" sz="1600" i="1">
                <a:solidFill>
                  <a:schemeClr val="tx2"/>
                </a:solidFill>
              </a:rPr>
              <a:t>internal</a:t>
            </a:r>
            <a:r>
              <a:rPr lang="en-US" altLang="en-US" sz="1600"/>
              <a:t> resources</a:t>
            </a:r>
            <a:r>
              <a:rPr lang="en-US" altLang="en-US" sz="1600" i="1"/>
              <a:t>.</a:t>
            </a:r>
            <a:endParaRPr lang="en-US" altLang="en-US" sz="1200" i="1"/>
          </a:p>
        </p:txBody>
      </p:sp>
      <p:grpSp>
        <p:nvGrpSpPr>
          <p:cNvPr id="10261" name="Group 70"/>
          <p:cNvGrpSpPr>
            <a:grpSpLocks/>
          </p:cNvGrpSpPr>
          <p:nvPr/>
        </p:nvGrpSpPr>
        <p:grpSpPr bwMode="auto">
          <a:xfrm>
            <a:off x="1439863" y="4135438"/>
            <a:ext cx="1090612" cy="582612"/>
            <a:chOff x="894" y="2797"/>
            <a:chExt cx="676" cy="408"/>
          </a:xfrm>
        </p:grpSpPr>
        <p:grpSp>
          <p:nvGrpSpPr>
            <p:cNvPr id="10304" name="Group 71"/>
            <p:cNvGrpSpPr>
              <a:grpSpLocks/>
            </p:cNvGrpSpPr>
            <p:nvPr/>
          </p:nvGrpSpPr>
          <p:grpSpPr bwMode="auto">
            <a:xfrm>
              <a:off x="894" y="2797"/>
              <a:ext cx="466" cy="360"/>
              <a:chOff x="894" y="2797"/>
              <a:chExt cx="466" cy="360"/>
            </a:xfrm>
          </p:grpSpPr>
          <p:graphicFrame>
            <p:nvGraphicFramePr>
              <p:cNvPr id="10306" name="Object 72"/>
              <p:cNvGraphicFramePr>
                <a:graphicFrameLocks/>
              </p:cNvGraphicFramePr>
              <p:nvPr/>
            </p:nvGraphicFramePr>
            <p:xfrm>
              <a:off x="894" y="2797"/>
              <a:ext cx="444" cy="360"/>
            </p:xfrm>
            <a:graphic>
              <a:graphicData uri="http://schemas.openxmlformats.org/presentationml/2006/ole">
                <mc:AlternateContent xmlns:mc="http://schemas.openxmlformats.org/markup-compatibility/2006">
                  <mc:Choice xmlns:v="urn:schemas-microsoft-com:vml" Requires="v">
                    <p:oleObj spid="_x0000_s10367" name="Clip" r:id="rId10" imgW="704850" imgH="571500" progId="MS_ClipArt_Gallery.2">
                      <p:embed/>
                    </p:oleObj>
                  </mc:Choice>
                  <mc:Fallback>
                    <p:oleObj name="Clip" r:id="rId10" imgW="704850" imgH="571500" progId="MS_ClipArt_Gallery.2">
                      <p:embed/>
                      <p:pic>
                        <p:nvPicPr>
                          <p:cNvPr id="0" name="Object 72"/>
                          <p:cNvPicPr>
                            <a:picLocks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94" y="2797"/>
                            <a:ext cx="444" cy="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307" name="Line 73"/>
              <p:cNvSpPr>
                <a:spLocks noChangeShapeType="1"/>
              </p:cNvSpPr>
              <p:nvPr/>
            </p:nvSpPr>
            <p:spPr bwMode="auto">
              <a:xfrm>
                <a:off x="1210" y="2984"/>
                <a:ext cx="15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aphicFrame>
          <p:nvGraphicFramePr>
            <p:cNvPr id="10305" name="Object 74"/>
            <p:cNvGraphicFramePr>
              <a:graphicFrameLocks/>
            </p:cNvGraphicFramePr>
            <p:nvPr/>
          </p:nvGraphicFramePr>
          <p:xfrm>
            <a:off x="1246" y="2797"/>
            <a:ext cx="324" cy="408"/>
          </p:xfrm>
          <a:graphic>
            <a:graphicData uri="http://schemas.openxmlformats.org/presentationml/2006/ole">
              <mc:AlternateContent xmlns:mc="http://schemas.openxmlformats.org/markup-compatibility/2006">
                <mc:Choice xmlns:v="urn:schemas-microsoft-com:vml" Requires="v">
                  <p:oleObj spid="_x0000_s10368" name="Clip" r:id="rId12" imgW="514350" imgH="647700" progId="MS_ClipArt_Gallery.2">
                    <p:embed/>
                  </p:oleObj>
                </mc:Choice>
                <mc:Fallback>
                  <p:oleObj name="Clip" r:id="rId12" imgW="514350" imgH="647700" progId="MS_ClipArt_Gallery.2">
                    <p:embed/>
                    <p:pic>
                      <p:nvPicPr>
                        <p:cNvPr id="0" name="Object 74"/>
                        <p:cNvPicPr>
                          <a:picLocks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246" y="2797"/>
                          <a:ext cx="324" cy="4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
        <p:nvSpPr>
          <p:cNvPr id="10262" name="Line 75"/>
          <p:cNvSpPr>
            <a:spLocks noChangeShapeType="1"/>
          </p:cNvSpPr>
          <p:nvPr/>
        </p:nvSpPr>
        <p:spPr bwMode="auto">
          <a:xfrm>
            <a:off x="3290888" y="3368675"/>
            <a:ext cx="3175" cy="2006600"/>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10263" name="Group 76"/>
          <p:cNvGrpSpPr>
            <a:grpSpLocks/>
          </p:cNvGrpSpPr>
          <p:nvPr/>
        </p:nvGrpSpPr>
        <p:grpSpPr bwMode="auto">
          <a:xfrm>
            <a:off x="2628900" y="5040313"/>
            <a:ext cx="1090613" cy="582612"/>
            <a:chOff x="1632" y="3430"/>
            <a:chExt cx="676" cy="408"/>
          </a:xfrm>
        </p:grpSpPr>
        <p:grpSp>
          <p:nvGrpSpPr>
            <p:cNvPr id="10300" name="Group 77"/>
            <p:cNvGrpSpPr>
              <a:grpSpLocks/>
            </p:cNvGrpSpPr>
            <p:nvPr/>
          </p:nvGrpSpPr>
          <p:grpSpPr bwMode="auto">
            <a:xfrm>
              <a:off x="1632" y="3430"/>
              <a:ext cx="466" cy="360"/>
              <a:chOff x="1632" y="3430"/>
              <a:chExt cx="466" cy="360"/>
            </a:xfrm>
          </p:grpSpPr>
          <p:graphicFrame>
            <p:nvGraphicFramePr>
              <p:cNvPr id="10302" name="Object 78"/>
              <p:cNvGraphicFramePr>
                <a:graphicFrameLocks/>
              </p:cNvGraphicFramePr>
              <p:nvPr/>
            </p:nvGraphicFramePr>
            <p:xfrm>
              <a:off x="1632" y="3430"/>
              <a:ext cx="444" cy="360"/>
            </p:xfrm>
            <a:graphic>
              <a:graphicData uri="http://schemas.openxmlformats.org/presentationml/2006/ole">
                <mc:AlternateContent xmlns:mc="http://schemas.openxmlformats.org/markup-compatibility/2006">
                  <mc:Choice xmlns:v="urn:schemas-microsoft-com:vml" Requires="v">
                    <p:oleObj spid="_x0000_s10369" name="Clip" r:id="rId14" imgW="704850" imgH="571500" progId="MS_ClipArt_Gallery.2">
                      <p:embed/>
                    </p:oleObj>
                  </mc:Choice>
                  <mc:Fallback>
                    <p:oleObj name="Clip" r:id="rId14" imgW="704850" imgH="571500" progId="MS_ClipArt_Gallery.2">
                      <p:embed/>
                      <p:pic>
                        <p:nvPicPr>
                          <p:cNvPr id="0" name="Object 78"/>
                          <p:cNvPicPr>
                            <a:picLocks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632" y="3430"/>
                            <a:ext cx="444" cy="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303" name="Line 79"/>
              <p:cNvSpPr>
                <a:spLocks noChangeShapeType="1"/>
              </p:cNvSpPr>
              <p:nvPr/>
            </p:nvSpPr>
            <p:spPr bwMode="auto">
              <a:xfrm>
                <a:off x="1948" y="3617"/>
                <a:ext cx="15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aphicFrame>
          <p:nvGraphicFramePr>
            <p:cNvPr id="10301" name="Object 80"/>
            <p:cNvGraphicFramePr>
              <a:graphicFrameLocks/>
            </p:cNvGraphicFramePr>
            <p:nvPr/>
          </p:nvGraphicFramePr>
          <p:xfrm>
            <a:off x="1984" y="3430"/>
            <a:ext cx="324" cy="408"/>
          </p:xfrm>
          <a:graphic>
            <a:graphicData uri="http://schemas.openxmlformats.org/presentationml/2006/ole">
              <mc:AlternateContent xmlns:mc="http://schemas.openxmlformats.org/markup-compatibility/2006">
                <mc:Choice xmlns:v="urn:schemas-microsoft-com:vml" Requires="v">
                  <p:oleObj spid="_x0000_s10370" name="Clip" r:id="rId16" imgW="514350" imgH="647700" progId="MS_ClipArt_Gallery.2">
                    <p:embed/>
                  </p:oleObj>
                </mc:Choice>
                <mc:Fallback>
                  <p:oleObj name="Clip" r:id="rId16" imgW="514350" imgH="647700" progId="MS_ClipArt_Gallery.2">
                    <p:embed/>
                    <p:pic>
                      <p:nvPicPr>
                        <p:cNvPr id="0" name="Object 80"/>
                        <p:cNvPicPr>
                          <a:picLocks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984" y="3430"/>
                          <a:ext cx="324" cy="4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pSp>
        <p:nvGrpSpPr>
          <p:cNvPr id="10264" name="Group 88"/>
          <p:cNvGrpSpPr>
            <a:grpSpLocks/>
          </p:cNvGrpSpPr>
          <p:nvPr/>
        </p:nvGrpSpPr>
        <p:grpSpPr bwMode="auto">
          <a:xfrm>
            <a:off x="1160463" y="2552700"/>
            <a:ext cx="833437" cy="1428750"/>
            <a:chOff x="720" y="1690"/>
            <a:chExt cx="517" cy="999"/>
          </a:xfrm>
        </p:grpSpPr>
        <p:grpSp>
          <p:nvGrpSpPr>
            <p:cNvPr id="10289" name="Group 89"/>
            <p:cNvGrpSpPr>
              <a:grpSpLocks/>
            </p:cNvGrpSpPr>
            <p:nvPr/>
          </p:nvGrpSpPr>
          <p:grpSpPr bwMode="auto">
            <a:xfrm>
              <a:off x="720" y="1690"/>
              <a:ext cx="517" cy="999"/>
              <a:chOff x="720" y="1690"/>
              <a:chExt cx="517" cy="999"/>
            </a:xfrm>
          </p:grpSpPr>
          <p:sp>
            <p:nvSpPr>
              <p:cNvPr id="10291" name="Oval 90"/>
              <p:cNvSpPr>
                <a:spLocks noChangeArrowheads="1"/>
              </p:cNvSpPr>
              <p:nvPr/>
            </p:nvSpPr>
            <p:spPr bwMode="auto">
              <a:xfrm>
                <a:off x="860" y="1690"/>
                <a:ext cx="177" cy="527"/>
              </a:xfrm>
              <a:prstGeom prst="ellipse">
                <a:avLst/>
              </a:prstGeom>
              <a:solidFill>
                <a:srgbClr val="A3F25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0292" name="Oval 91"/>
              <p:cNvSpPr>
                <a:spLocks noChangeArrowheads="1"/>
              </p:cNvSpPr>
              <p:nvPr/>
            </p:nvSpPr>
            <p:spPr bwMode="auto">
              <a:xfrm>
                <a:off x="938" y="1748"/>
                <a:ext cx="176" cy="529"/>
              </a:xfrm>
              <a:prstGeom prst="ellipse">
                <a:avLst/>
              </a:prstGeom>
              <a:solidFill>
                <a:srgbClr val="A3F25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0293" name="Oval 92"/>
              <p:cNvSpPr>
                <a:spLocks noChangeArrowheads="1"/>
              </p:cNvSpPr>
              <p:nvPr/>
            </p:nvSpPr>
            <p:spPr bwMode="auto">
              <a:xfrm>
                <a:off x="759" y="1809"/>
                <a:ext cx="175" cy="524"/>
              </a:xfrm>
              <a:prstGeom prst="ellipse">
                <a:avLst/>
              </a:prstGeom>
              <a:solidFill>
                <a:srgbClr val="A3F25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0294" name="Oval 93"/>
              <p:cNvSpPr>
                <a:spLocks noChangeArrowheads="1"/>
              </p:cNvSpPr>
              <p:nvPr/>
            </p:nvSpPr>
            <p:spPr bwMode="auto">
              <a:xfrm>
                <a:off x="1059" y="1926"/>
                <a:ext cx="178" cy="527"/>
              </a:xfrm>
              <a:prstGeom prst="ellipse">
                <a:avLst/>
              </a:prstGeom>
              <a:solidFill>
                <a:srgbClr val="A3F25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0295" name="Oval 94"/>
              <p:cNvSpPr>
                <a:spLocks noChangeArrowheads="1"/>
              </p:cNvSpPr>
              <p:nvPr/>
            </p:nvSpPr>
            <p:spPr bwMode="auto">
              <a:xfrm>
                <a:off x="980" y="2046"/>
                <a:ext cx="176" cy="524"/>
              </a:xfrm>
              <a:prstGeom prst="ellipse">
                <a:avLst/>
              </a:prstGeom>
              <a:solidFill>
                <a:srgbClr val="A3F25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0296" name="Oval 95"/>
              <p:cNvSpPr>
                <a:spLocks noChangeArrowheads="1"/>
              </p:cNvSpPr>
              <p:nvPr/>
            </p:nvSpPr>
            <p:spPr bwMode="auto">
              <a:xfrm>
                <a:off x="720" y="2046"/>
                <a:ext cx="174" cy="524"/>
              </a:xfrm>
              <a:prstGeom prst="ellipse">
                <a:avLst/>
              </a:prstGeom>
              <a:solidFill>
                <a:srgbClr val="A3F25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0297" name="Oval 96"/>
              <p:cNvSpPr>
                <a:spLocks noChangeArrowheads="1"/>
              </p:cNvSpPr>
              <p:nvPr/>
            </p:nvSpPr>
            <p:spPr bwMode="auto">
              <a:xfrm>
                <a:off x="798" y="2046"/>
                <a:ext cx="177" cy="524"/>
              </a:xfrm>
              <a:prstGeom prst="ellipse">
                <a:avLst/>
              </a:prstGeom>
              <a:solidFill>
                <a:srgbClr val="A3F25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0298" name="Oval 97"/>
              <p:cNvSpPr>
                <a:spLocks noChangeArrowheads="1"/>
              </p:cNvSpPr>
              <p:nvPr/>
            </p:nvSpPr>
            <p:spPr bwMode="auto">
              <a:xfrm>
                <a:off x="898" y="2162"/>
                <a:ext cx="177" cy="527"/>
              </a:xfrm>
              <a:prstGeom prst="ellipse">
                <a:avLst/>
              </a:prstGeom>
              <a:solidFill>
                <a:srgbClr val="A3F25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endParaRPr lang="en-US" altLang="en-US"/>
              </a:p>
            </p:txBody>
          </p:sp>
          <p:sp>
            <p:nvSpPr>
              <p:cNvPr id="10299" name="Freeform 98"/>
              <p:cNvSpPr>
                <a:spLocks/>
              </p:cNvSpPr>
              <p:nvPr/>
            </p:nvSpPr>
            <p:spPr bwMode="auto">
              <a:xfrm>
                <a:off x="777" y="1745"/>
                <a:ext cx="402" cy="887"/>
              </a:xfrm>
              <a:custGeom>
                <a:avLst/>
                <a:gdLst>
                  <a:gd name="T0" fmla="*/ 39 w 402"/>
                  <a:gd name="T1" fmla="*/ 236 h 887"/>
                  <a:gd name="T2" fmla="*/ 140 w 402"/>
                  <a:gd name="T3" fmla="*/ 0 h 887"/>
                  <a:gd name="T4" fmla="*/ 240 w 402"/>
                  <a:gd name="T5" fmla="*/ 58 h 887"/>
                  <a:gd name="T6" fmla="*/ 401 w 402"/>
                  <a:gd name="T7" fmla="*/ 354 h 887"/>
                  <a:gd name="T8" fmla="*/ 401 w 402"/>
                  <a:gd name="T9" fmla="*/ 590 h 887"/>
                  <a:gd name="T10" fmla="*/ 321 w 402"/>
                  <a:gd name="T11" fmla="*/ 708 h 887"/>
                  <a:gd name="T12" fmla="*/ 220 w 402"/>
                  <a:gd name="T13" fmla="*/ 886 h 887"/>
                  <a:gd name="T14" fmla="*/ 0 w 402"/>
                  <a:gd name="T15" fmla="*/ 708 h 887"/>
                  <a:gd name="T16" fmla="*/ 0 w 402"/>
                  <a:gd name="T17" fmla="*/ 295 h 887"/>
                  <a:gd name="T18" fmla="*/ 39 w 402"/>
                  <a:gd name="T19" fmla="*/ 236 h 88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02" h="887">
                    <a:moveTo>
                      <a:pt x="39" y="236"/>
                    </a:moveTo>
                    <a:lnTo>
                      <a:pt x="140" y="0"/>
                    </a:lnTo>
                    <a:lnTo>
                      <a:pt x="240" y="58"/>
                    </a:lnTo>
                    <a:lnTo>
                      <a:pt x="401" y="354"/>
                    </a:lnTo>
                    <a:lnTo>
                      <a:pt x="401" y="590"/>
                    </a:lnTo>
                    <a:lnTo>
                      <a:pt x="321" y="708"/>
                    </a:lnTo>
                    <a:lnTo>
                      <a:pt x="220" y="886"/>
                    </a:lnTo>
                    <a:lnTo>
                      <a:pt x="0" y="708"/>
                    </a:lnTo>
                    <a:lnTo>
                      <a:pt x="0" y="295"/>
                    </a:lnTo>
                    <a:lnTo>
                      <a:pt x="39" y="236"/>
                    </a:lnTo>
                  </a:path>
                </a:pathLst>
              </a:custGeom>
              <a:solidFill>
                <a:srgbClr val="A3F25F"/>
              </a:soli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0290" name="Rectangle 99"/>
            <p:cNvSpPr>
              <a:spLocks noChangeArrowheads="1"/>
            </p:cNvSpPr>
            <p:nvPr/>
          </p:nvSpPr>
          <p:spPr bwMode="auto">
            <a:xfrm>
              <a:off x="813" y="2028"/>
              <a:ext cx="379" cy="4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pPr algn="ctr"/>
              <a:r>
                <a:rPr lang="en-US" altLang="en-US" sz="1600" b="1">
                  <a:solidFill>
                    <a:schemeClr val="bg1"/>
                  </a:solidFill>
                </a:rPr>
                <a:t>Base</a:t>
              </a:r>
            </a:p>
            <a:p>
              <a:pPr algn="ctr"/>
              <a:r>
                <a:rPr lang="en-US" altLang="en-US" sz="1600" b="1">
                  <a:solidFill>
                    <a:schemeClr val="bg1"/>
                  </a:solidFill>
                </a:rPr>
                <a:t>LAN</a:t>
              </a:r>
              <a:endParaRPr lang="en-US" altLang="en-US" sz="1600" b="1"/>
            </a:p>
          </p:txBody>
        </p:sp>
      </p:grpSp>
      <p:sp>
        <p:nvSpPr>
          <p:cNvPr id="10265" name="Rectangle 100"/>
          <p:cNvSpPr>
            <a:spLocks noChangeArrowheads="1"/>
          </p:cNvSpPr>
          <p:nvPr/>
        </p:nvSpPr>
        <p:spPr bwMode="auto">
          <a:xfrm>
            <a:off x="0" y="3705225"/>
            <a:ext cx="641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sz="1800" b="1">
                <a:solidFill>
                  <a:schemeClr val="tx2"/>
                </a:solidFill>
              </a:rPr>
              <a:t>User</a:t>
            </a:r>
            <a:endParaRPr lang="en-US" altLang="en-US" sz="1800" b="1">
              <a:solidFill>
                <a:schemeClr val="accent2"/>
              </a:solidFill>
            </a:endParaRPr>
          </a:p>
        </p:txBody>
      </p:sp>
      <p:grpSp>
        <p:nvGrpSpPr>
          <p:cNvPr id="10266" name="Group 101"/>
          <p:cNvGrpSpPr>
            <a:grpSpLocks/>
          </p:cNvGrpSpPr>
          <p:nvPr/>
        </p:nvGrpSpPr>
        <p:grpSpPr bwMode="auto">
          <a:xfrm>
            <a:off x="6110288" y="1647825"/>
            <a:ext cx="750887" cy="514350"/>
            <a:chOff x="3792" y="1056"/>
            <a:chExt cx="466" cy="360"/>
          </a:xfrm>
        </p:grpSpPr>
        <p:graphicFrame>
          <p:nvGraphicFramePr>
            <p:cNvPr id="10287" name="Object 102"/>
            <p:cNvGraphicFramePr>
              <a:graphicFrameLocks/>
            </p:cNvGraphicFramePr>
            <p:nvPr/>
          </p:nvGraphicFramePr>
          <p:xfrm>
            <a:off x="3792" y="1056"/>
            <a:ext cx="444" cy="360"/>
          </p:xfrm>
          <a:graphic>
            <a:graphicData uri="http://schemas.openxmlformats.org/presentationml/2006/ole">
              <mc:AlternateContent xmlns:mc="http://schemas.openxmlformats.org/markup-compatibility/2006">
                <mc:Choice xmlns:v="urn:schemas-microsoft-com:vml" Requires="v">
                  <p:oleObj spid="_x0000_s10371" name="Clip" r:id="rId18" imgW="704850" imgH="571500" progId="MS_ClipArt_Gallery.2">
                    <p:embed/>
                  </p:oleObj>
                </mc:Choice>
                <mc:Fallback>
                  <p:oleObj name="Clip" r:id="rId18" imgW="704850" imgH="571500" progId="MS_ClipArt_Gallery.2">
                    <p:embed/>
                    <p:pic>
                      <p:nvPicPr>
                        <p:cNvPr id="0" name="Object 102"/>
                        <p:cNvPicPr>
                          <a:picLocks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792" y="1056"/>
                          <a:ext cx="444" cy="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288" name="Line 103"/>
            <p:cNvSpPr>
              <a:spLocks noChangeShapeType="1"/>
            </p:cNvSpPr>
            <p:nvPr/>
          </p:nvSpPr>
          <p:spPr bwMode="auto">
            <a:xfrm>
              <a:off x="4108" y="1243"/>
              <a:ext cx="15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0267" name="Group 104"/>
          <p:cNvGrpSpPr>
            <a:grpSpLocks/>
          </p:cNvGrpSpPr>
          <p:nvPr/>
        </p:nvGrpSpPr>
        <p:grpSpPr bwMode="auto">
          <a:xfrm>
            <a:off x="7080250" y="3838575"/>
            <a:ext cx="750888" cy="514350"/>
            <a:chOff x="4394" y="2589"/>
            <a:chExt cx="466" cy="360"/>
          </a:xfrm>
        </p:grpSpPr>
        <p:graphicFrame>
          <p:nvGraphicFramePr>
            <p:cNvPr id="10285" name="Object 105"/>
            <p:cNvGraphicFramePr>
              <a:graphicFrameLocks/>
            </p:cNvGraphicFramePr>
            <p:nvPr/>
          </p:nvGraphicFramePr>
          <p:xfrm>
            <a:off x="4394" y="2589"/>
            <a:ext cx="444" cy="360"/>
          </p:xfrm>
          <a:graphic>
            <a:graphicData uri="http://schemas.openxmlformats.org/presentationml/2006/ole">
              <mc:AlternateContent xmlns:mc="http://schemas.openxmlformats.org/markup-compatibility/2006">
                <mc:Choice xmlns:v="urn:schemas-microsoft-com:vml" Requires="v">
                  <p:oleObj spid="_x0000_s10372" name="Clip" r:id="rId20" imgW="704850" imgH="571500" progId="MS_ClipArt_Gallery.2">
                    <p:embed/>
                  </p:oleObj>
                </mc:Choice>
                <mc:Fallback>
                  <p:oleObj name="Clip" r:id="rId20" imgW="704850" imgH="571500" progId="MS_ClipArt_Gallery.2">
                    <p:embed/>
                    <p:pic>
                      <p:nvPicPr>
                        <p:cNvPr id="0" name="Object 105"/>
                        <p:cNvPicPr>
                          <a:picLocks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4394" y="2589"/>
                          <a:ext cx="444" cy="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286" name="Line 106"/>
            <p:cNvSpPr>
              <a:spLocks noChangeShapeType="1"/>
            </p:cNvSpPr>
            <p:nvPr/>
          </p:nvSpPr>
          <p:spPr bwMode="auto">
            <a:xfrm>
              <a:off x="4710" y="2776"/>
              <a:ext cx="15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0268" name="Group 107"/>
          <p:cNvGrpSpPr>
            <a:grpSpLocks/>
          </p:cNvGrpSpPr>
          <p:nvPr/>
        </p:nvGrpSpPr>
        <p:grpSpPr bwMode="auto">
          <a:xfrm>
            <a:off x="3403600" y="3224213"/>
            <a:ext cx="1004888" cy="850900"/>
            <a:chOff x="2112" y="2160"/>
            <a:chExt cx="624" cy="594"/>
          </a:xfrm>
        </p:grpSpPr>
        <p:graphicFrame>
          <p:nvGraphicFramePr>
            <p:cNvPr id="10283" name="Object 108"/>
            <p:cNvGraphicFramePr>
              <a:graphicFrameLocks/>
            </p:cNvGraphicFramePr>
            <p:nvPr/>
          </p:nvGraphicFramePr>
          <p:xfrm>
            <a:off x="2276" y="2160"/>
            <a:ext cx="348" cy="311"/>
          </p:xfrm>
          <a:graphic>
            <a:graphicData uri="http://schemas.openxmlformats.org/presentationml/2006/ole">
              <mc:AlternateContent xmlns:mc="http://schemas.openxmlformats.org/markup-compatibility/2006">
                <mc:Choice xmlns:v="urn:schemas-microsoft-com:vml" Requires="v">
                  <p:oleObj spid="_x0000_s10373" name="Clip" r:id="rId22" imgW="552450" imgH="493713" progId="MS_ClipArt_Gallery.2">
                    <p:embed/>
                  </p:oleObj>
                </mc:Choice>
                <mc:Fallback>
                  <p:oleObj name="Clip" r:id="rId22" imgW="552450" imgH="493713" progId="MS_ClipArt_Gallery.2">
                    <p:embed/>
                    <p:pic>
                      <p:nvPicPr>
                        <p:cNvPr id="0" name="Object 108"/>
                        <p:cNvPicPr>
                          <a:picLocks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2276" y="2160"/>
                          <a:ext cx="348" cy="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284" name="Rectangle 109"/>
            <p:cNvSpPr>
              <a:spLocks noChangeArrowheads="1"/>
            </p:cNvSpPr>
            <p:nvPr/>
          </p:nvSpPr>
          <p:spPr bwMode="auto">
            <a:xfrm>
              <a:off x="2112" y="2393"/>
              <a:ext cx="624" cy="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pPr algn="ctr"/>
              <a:r>
                <a:rPr lang="en-US" altLang="en-US" sz="1400" b="1"/>
                <a:t>AFIN</a:t>
              </a:r>
            </a:p>
            <a:p>
              <a:pPr algn="ctr"/>
              <a:r>
                <a:rPr lang="en-US" altLang="en-US" sz="1400" b="1"/>
                <a:t>ROUTER</a:t>
              </a:r>
              <a:endParaRPr lang="en-US" altLang="en-US" sz="1000" b="1"/>
            </a:p>
          </p:txBody>
        </p:sp>
      </p:grpSp>
      <p:grpSp>
        <p:nvGrpSpPr>
          <p:cNvPr id="10269" name="Group 110"/>
          <p:cNvGrpSpPr>
            <a:grpSpLocks/>
          </p:cNvGrpSpPr>
          <p:nvPr/>
        </p:nvGrpSpPr>
        <p:grpSpPr bwMode="auto">
          <a:xfrm>
            <a:off x="6186488" y="2538413"/>
            <a:ext cx="1006475" cy="850900"/>
            <a:chOff x="3839" y="1680"/>
            <a:chExt cx="625" cy="595"/>
          </a:xfrm>
        </p:grpSpPr>
        <p:graphicFrame>
          <p:nvGraphicFramePr>
            <p:cNvPr id="10281" name="Object 111"/>
            <p:cNvGraphicFramePr>
              <a:graphicFrameLocks/>
            </p:cNvGraphicFramePr>
            <p:nvPr/>
          </p:nvGraphicFramePr>
          <p:xfrm>
            <a:off x="4004" y="1680"/>
            <a:ext cx="348" cy="311"/>
          </p:xfrm>
          <a:graphic>
            <a:graphicData uri="http://schemas.openxmlformats.org/presentationml/2006/ole">
              <mc:AlternateContent xmlns:mc="http://schemas.openxmlformats.org/markup-compatibility/2006">
                <mc:Choice xmlns:v="urn:schemas-microsoft-com:vml" Requires="v">
                  <p:oleObj spid="_x0000_s10374" name="Clip" r:id="rId24" imgW="552450" imgH="493713" progId="MS_ClipArt_Gallery.2">
                    <p:embed/>
                  </p:oleObj>
                </mc:Choice>
                <mc:Fallback>
                  <p:oleObj name="Clip" r:id="rId24" imgW="552450" imgH="493713" progId="MS_ClipArt_Gallery.2">
                    <p:embed/>
                    <p:pic>
                      <p:nvPicPr>
                        <p:cNvPr id="0" name="Object 111"/>
                        <p:cNvPicPr>
                          <a:picLocks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4004" y="1680"/>
                          <a:ext cx="348" cy="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282" name="Rectangle 112"/>
            <p:cNvSpPr>
              <a:spLocks noChangeArrowheads="1"/>
            </p:cNvSpPr>
            <p:nvPr/>
          </p:nvSpPr>
          <p:spPr bwMode="auto">
            <a:xfrm>
              <a:off x="3839" y="1913"/>
              <a:ext cx="625" cy="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pPr algn="ctr"/>
              <a:r>
                <a:rPr lang="en-US" altLang="en-US" sz="1400" b="1"/>
                <a:t>AFIN</a:t>
              </a:r>
            </a:p>
            <a:p>
              <a:pPr algn="ctr"/>
              <a:r>
                <a:rPr lang="en-US" altLang="en-US" sz="1400" b="1"/>
                <a:t>ROUTER</a:t>
              </a:r>
              <a:endParaRPr lang="en-US" altLang="en-US" sz="1000" b="1"/>
            </a:p>
          </p:txBody>
        </p:sp>
      </p:grpSp>
      <p:grpSp>
        <p:nvGrpSpPr>
          <p:cNvPr id="10270" name="Group 113"/>
          <p:cNvGrpSpPr>
            <a:grpSpLocks/>
          </p:cNvGrpSpPr>
          <p:nvPr/>
        </p:nvGrpSpPr>
        <p:grpSpPr bwMode="auto">
          <a:xfrm>
            <a:off x="5257800" y="4038600"/>
            <a:ext cx="1004888" cy="579438"/>
            <a:chOff x="3264" y="2736"/>
            <a:chExt cx="624" cy="405"/>
          </a:xfrm>
        </p:grpSpPr>
        <p:graphicFrame>
          <p:nvGraphicFramePr>
            <p:cNvPr id="10279" name="Object 114"/>
            <p:cNvGraphicFramePr>
              <a:graphicFrameLocks/>
            </p:cNvGraphicFramePr>
            <p:nvPr/>
          </p:nvGraphicFramePr>
          <p:xfrm>
            <a:off x="3428" y="2736"/>
            <a:ext cx="348" cy="311"/>
          </p:xfrm>
          <a:graphic>
            <a:graphicData uri="http://schemas.openxmlformats.org/presentationml/2006/ole">
              <mc:AlternateContent xmlns:mc="http://schemas.openxmlformats.org/markup-compatibility/2006">
                <mc:Choice xmlns:v="urn:schemas-microsoft-com:vml" Requires="v">
                  <p:oleObj spid="_x0000_s10375" name="Clip" r:id="rId26" imgW="552450" imgH="493713" progId="MS_ClipArt_Gallery.2">
                    <p:embed/>
                  </p:oleObj>
                </mc:Choice>
                <mc:Fallback>
                  <p:oleObj name="Clip" r:id="rId26" imgW="552450" imgH="493713" progId="MS_ClipArt_Gallery.2">
                    <p:embed/>
                    <p:pic>
                      <p:nvPicPr>
                        <p:cNvPr id="0" name="Object 114"/>
                        <p:cNvPicPr>
                          <a:picLocks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3428" y="2736"/>
                          <a:ext cx="348" cy="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280" name="Rectangle 115"/>
            <p:cNvSpPr>
              <a:spLocks noChangeArrowheads="1"/>
            </p:cNvSpPr>
            <p:nvPr/>
          </p:nvSpPr>
          <p:spPr bwMode="auto">
            <a:xfrm>
              <a:off x="3264" y="2928"/>
              <a:ext cx="624"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pPr algn="ctr"/>
              <a:r>
                <a:rPr lang="en-US" altLang="en-US" sz="1400" b="1"/>
                <a:t>ROUTER</a:t>
              </a:r>
              <a:endParaRPr lang="en-US" altLang="en-US" sz="1000" b="1"/>
            </a:p>
          </p:txBody>
        </p:sp>
      </p:grpSp>
      <p:graphicFrame>
        <p:nvGraphicFramePr>
          <p:cNvPr id="10271" name="Object 120"/>
          <p:cNvGraphicFramePr>
            <a:graphicFrameLocks/>
          </p:cNvGraphicFramePr>
          <p:nvPr/>
        </p:nvGraphicFramePr>
        <p:xfrm>
          <a:off x="7197725" y="4678363"/>
          <a:ext cx="560388" cy="444500"/>
        </p:xfrm>
        <a:graphic>
          <a:graphicData uri="http://schemas.openxmlformats.org/presentationml/2006/ole">
            <mc:AlternateContent xmlns:mc="http://schemas.openxmlformats.org/markup-compatibility/2006">
              <mc:Choice xmlns:v="urn:schemas-microsoft-com:vml" Requires="v">
                <p:oleObj spid="_x0000_s10376" name="Clip" r:id="rId28" imgW="552450" imgH="493713" progId="MS_ClipArt_Gallery.2">
                  <p:embed/>
                </p:oleObj>
              </mc:Choice>
              <mc:Fallback>
                <p:oleObj name="Clip" r:id="rId28" imgW="552450" imgH="493713" progId="MS_ClipArt_Gallery.2">
                  <p:embed/>
                  <p:pic>
                    <p:nvPicPr>
                      <p:cNvPr id="0" name="Object 120"/>
                      <p:cNvPicPr>
                        <a:picLocks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7197725" y="4678363"/>
                        <a:ext cx="560388" cy="44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272" name="Rectangle 121"/>
          <p:cNvSpPr>
            <a:spLocks noChangeArrowheads="1"/>
          </p:cNvSpPr>
          <p:nvPr/>
        </p:nvSpPr>
        <p:spPr bwMode="auto">
          <a:xfrm>
            <a:off x="6553200" y="4953000"/>
            <a:ext cx="10048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pPr algn="ctr"/>
            <a:r>
              <a:rPr lang="en-US" altLang="en-US" sz="1400" b="1"/>
              <a:t>ROUTER</a:t>
            </a:r>
            <a:endParaRPr lang="en-US" altLang="en-US" sz="1000" b="1"/>
          </a:p>
        </p:txBody>
      </p:sp>
      <p:graphicFrame>
        <p:nvGraphicFramePr>
          <p:cNvPr id="10273" name="Object 123"/>
          <p:cNvGraphicFramePr>
            <a:graphicFrameLocks/>
          </p:cNvGraphicFramePr>
          <p:nvPr/>
        </p:nvGraphicFramePr>
        <p:xfrm>
          <a:off x="5292725" y="2362200"/>
          <a:ext cx="560388" cy="444500"/>
        </p:xfrm>
        <a:graphic>
          <a:graphicData uri="http://schemas.openxmlformats.org/presentationml/2006/ole">
            <mc:AlternateContent xmlns:mc="http://schemas.openxmlformats.org/markup-compatibility/2006">
              <mc:Choice xmlns:v="urn:schemas-microsoft-com:vml" Requires="v">
                <p:oleObj spid="_x0000_s10377" name="Clip" r:id="rId30" imgW="552450" imgH="493713" progId="MS_ClipArt_Gallery.2">
                  <p:embed/>
                </p:oleObj>
              </mc:Choice>
              <mc:Fallback>
                <p:oleObj name="Clip" r:id="rId30" imgW="552450" imgH="493713" progId="MS_ClipArt_Gallery.2">
                  <p:embed/>
                  <p:pic>
                    <p:nvPicPr>
                      <p:cNvPr id="0" name="Object 123"/>
                      <p:cNvPicPr>
                        <a:picLocks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5292725" y="2362200"/>
                        <a:ext cx="560388" cy="44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274" name="Rectangle 124"/>
          <p:cNvSpPr>
            <a:spLocks noChangeArrowheads="1"/>
          </p:cNvSpPr>
          <p:nvPr/>
        </p:nvSpPr>
        <p:spPr bwMode="auto">
          <a:xfrm>
            <a:off x="4953000" y="1752600"/>
            <a:ext cx="10048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pPr algn="ctr"/>
            <a:r>
              <a:rPr lang="en-US" altLang="en-US" sz="1400" b="1"/>
              <a:t>ROUTER</a:t>
            </a:r>
          </a:p>
        </p:txBody>
      </p:sp>
      <p:sp>
        <p:nvSpPr>
          <p:cNvPr id="10275" name="Rectangle 125"/>
          <p:cNvSpPr>
            <a:spLocks noChangeArrowheads="1"/>
          </p:cNvSpPr>
          <p:nvPr/>
        </p:nvSpPr>
        <p:spPr bwMode="auto">
          <a:xfrm>
            <a:off x="2478088" y="5427663"/>
            <a:ext cx="6242050"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sz="1600">
                <a:solidFill>
                  <a:schemeClr val="tx2"/>
                </a:solidFill>
              </a:rPr>
              <a:t>External</a:t>
            </a:r>
            <a:r>
              <a:rPr lang="en-US" altLang="en-US" sz="1600"/>
              <a:t> Domain Name Server</a:t>
            </a:r>
          </a:p>
          <a:p>
            <a:r>
              <a:rPr lang="en-US" altLang="en-US" sz="1600"/>
              <a:t>Resolves </a:t>
            </a:r>
            <a:r>
              <a:rPr lang="en-US" altLang="en-US" sz="1600" i="1"/>
              <a:t>internal</a:t>
            </a:r>
            <a:r>
              <a:rPr lang="en-US" altLang="en-US" sz="1600"/>
              <a:t> queries for addresses of </a:t>
            </a:r>
            <a:r>
              <a:rPr lang="en-US" altLang="en-US" sz="1600" i="1"/>
              <a:t>external</a:t>
            </a:r>
            <a:r>
              <a:rPr lang="en-US" altLang="en-US" sz="1600"/>
              <a:t> resources.</a:t>
            </a:r>
          </a:p>
          <a:p>
            <a:r>
              <a:rPr lang="en-US" altLang="en-US" sz="1600"/>
              <a:t>Resolves </a:t>
            </a:r>
            <a:r>
              <a:rPr lang="en-US" altLang="en-US" sz="1600" i="1"/>
              <a:t>external</a:t>
            </a:r>
            <a:r>
              <a:rPr lang="en-US" altLang="en-US" sz="1600"/>
              <a:t> queries for addresses of </a:t>
            </a:r>
            <a:r>
              <a:rPr lang="en-US" altLang="en-US" sz="1600" i="1"/>
              <a:t>internal</a:t>
            </a:r>
            <a:r>
              <a:rPr lang="en-US" altLang="en-US" sz="1600"/>
              <a:t> resources (e.g. e-mail).</a:t>
            </a:r>
          </a:p>
          <a:p>
            <a:r>
              <a:rPr lang="en-US" altLang="en-US" sz="1600" i="1"/>
              <a:t>A limited list of internal resources.  “Sensitive” addresses are not listed.</a:t>
            </a:r>
            <a:endParaRPr lang="en-US" altLang="en-US" sz="1600" i="1">
              <a:solidFill>
                <a:schemeClr val="accent2"/>
              </a:solidFill>
            </a:endParaRPr>
          </a:p>
        </p:txBody>
      </p:sp>
      <p:sp>
        <p:nvSpPr>
          <p:cNvPr id="10276" name="Rectangle 126"/>
          <p:cNvSpPr>
            <a:spLocks noChangeArrowheads="1"/>
          </p:cNvSpPr>
          <p:nvPr/>
        </p:nvSpPr>
        <p:spPr bwMode="auto">
          <a:xfrm>
            <a:off x="7073900" y="3540125"/>
            <a:ext cx="185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sz="1800" b="1">
                <a:solidFill>
                  <a:schemeClr val="tx2"/>
                </a:solidFill>
              </a:rPr>
              <a:t>Foreign “visitor”</a:t>
            </a:r>
            <a:endParaRPr lang="en-US" altLang="en-US" sz="1800" b="1">
              <a:solidFill>
                <a:srgbClr val="FF00FF"/>
              </a:solidFill>
            </a:endParaRPr>
          </a:p>
        </p:txBody>
      </p:sp>
      <p:sp>
        <p:nvSpPr>
          <p:cNvPr id="10277" name="Rectangle 127"/>
          <p:cNvSpPr>
            <a:spLocks noChangeArrowheads="1"/>
          </p:cNvSpPr>
          <p:nvPr/>
        </p:nvSpPr>
        <p:spPr bwMode="auto">
          <a:xfrm>
            <a:off x="6078538" y="1933575"/>
            <a:ext cx="641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en-US" altLang="en-US" sz="1800" b="1">
                <a:solidFill>
                  <a:schemeClr val="tx2"/>
                </a:solidFill>
              </a:rPr>
              <a:t>User</a:t>
            </a:r>
            <a:endParaRPr lang="en-US" altLang="en-US" sz="1800" b="1">
              <a:solidFill>
                <a:srgbClr val="FF00FF"/>
              </a:solidFill>
            </a:endParaRPr>
          </a:p>
        </p:txBody>
      </p:sp>
      <p:sp>
        <p:nvSpPr>
          <p:cNvPr id="139392" name="Line 128"/>
          <p:cNvSpPr>
            <a:spLocks noChangeShapeType="1"/>
          </p:cNvSpPr>
          <p:nvPr/>
        </p:nvSpPr>
        <p:spPr bwMode="auto">
          <a:xfrm>
            <a:off x="703263" y="5837238"/>
            <a:ext cx="1771650" cy="268287"/>
          </a:xfrm>
          <a:prstGeom prst="line">
            <a:avLst/>
          </a:prstGeom>
          <a:noFill/>
          <a:ln w="19050">
            <a:solidFill>
              <a:schemeClr val="tx2"/>
            </a:solidFill>
            <a:prstDash val="sysDot"/>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9392"/>
                                        </p:tgtEl>
                                        <p:attrNameLst>
                                          <p:attrName>style.visibility</p:attrName>
                                        </p:attrNameLst>
                                      </p:cBhvr>
                                      <p:to>
                                        <p:strVal val="visible"/>
                                      </p:to>
                                    </p:set>
                                    <p:anim calcmode="lin" valueType="num">
                                      <p:cBhvr additive="base">
                                        <p:cTn id="7" dur="500" fill="hold"/>
                                        <p:tgtEl>
                                          <p:spTgt spid="139392"/>
                                        </p:tgtEl>
                                        <p:attrNameLst>
                                          <p:attrName>ppt_x</p:attrName>
                                        </p:attrNameLst>
                                      </p:cBhvr>
                                      <p:tavLst>
                                        <p:tav tm="0">
                                          <p:val>
                                            <p:strVal val="0-#ppt_w/2"/>
                                          </p:val>
                                        </p:tav>
                                        <p:tav tm="100000">
                                          <p:val>
                                            <p:strVal val="#ppt_x"/>
                                          </p:val>
                                        </p:tav>
                                      </p:tavLst>
                                    </p:anim>
                                    <p:anim calcmode="lin" valueType="num">
                                      <p:cBhvr additive="base">
                                        <p:cTn id="8" dur="500" fill="hold"/>
                                        <p:tgtEl>
                                          <p:spTgt spid="13939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9392" grpId="0" animBg="1"/>
    </p:bldLst>
  </p:timing>
</p:sld>
</file>

<file path=ppt/theme/theme1.xml><?xml version="1.0" encoding="utf-8"?>
<a:theme xmlns:a="http://schemas.openxmlformats.org/drawingml/2006/main" name="CITS Template">
  <a:themeElements>
    <a:clrScheme name="">
      <a:dk1>
        <a:srgbClr val="919191"/>
      </a:dk1>
      <a:lt1>
        <a:srgbClr val="FFFFFF"/>
      </a:lt1>
      <a:dk2>
        <a:srgbClr val="114FFB"/>
      </a:dk2>
      <a:lt2>
        <a:srgbClr val="FAFD00"/>
      </a:lt2>
      <a:accent1>
        <a:srgbClr val="618FFD"/>
      </a:accent1>
      <a:accent2>
        <a:srgbClr val="00AE00"/>
      </a:accent2>
      <a:accent3>
        <a:srgbClr val="AAB2FD"/>
      </a:accent3>
      <a:accent4>
        <a:srgbClr val="DADADA"/>
      </a:accent4>
      <a:accent5>
        <a:srgbClr val="B7C6FE"/>
      </a:accent5>
      <a:accent6>
        <a:srgbClr val="009D00"/>
      </a:accent6>
      <a:hlink>
        <a:srgbClr val="FC0128"/>
      </a:hlink>
      <a:folHlink>
        <a:srgbClr val="CECECE"/>
      </a:folHlink>
    </a:clrScheme>
    <a:fontScheme name="CITS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699"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699"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CITS Templat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ITS 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ITS Templat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ITS Templat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ITS 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ITS 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ITS 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Office\Templates\CITS Template.pot</Template>
  <TotalTime>0</TotalTime>
  <Words>2892</Words>
  <Application>Microsoft Office PowerPoint</Application>
  <PresentationFormat>On-screen Show (4:3)</PresentationFormat>
  <Paragraphs>348</Paragraphs>
  <Slides>16</Slides>
  <Notes>16</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16</vt:i4>
      </vt:variant>
    </vt:vector>
  </HeadingPairs>
  <TitlesOfParts>
    <vt:vector size="20" baseType="lpstr">
      <vt:lpstr>Arial</vt:lpstr>
      <vt:lpstr>Times New Roman</vt:lpstr>
      <vt:lpstr>CITS Template</vt:lpstr>
      <vt:lpstr>Clip</vt:lpstr>
      <vt:lpstr>DNS INFORMATION TRANSPORT SYSTEM</vt:lpstr>
      <vt:lpstr>DNS Overview - Logical Architecture</vt:lpstr>
      <vt:lpstr>DNS Overview  Primary/Secondary Relationship</vt:lpstr>
      <vt:lpstr>DNS Overview - Some Fundamentals</vt:lpstr>
      <vt:lpstr>DNS Overview - Fundamentals (cont.)</vt:lpstr>
      <vt:lpstr>Agenda</vt:lpstr>
      <vt:lpstr>DNS Architecture &amp; Design Split DNS Services</vt:lpstr>
      <vt:lpstr>DNS Architecture &amp; Design Split DNS Server Functions</vt:lpstr>
      <vt:lpstr>DNS Architecture &amp; Design  Purpose of Split DNS</vt:lpstr>
      <vt:lpstr>DNS Architecture &amp; Design Name Resolution</vt:lpstr>
      <vt:lpstr>Phase 2 System DNS Additions</vt:lpstr>
      <vt:lpstr>DNS Architecture &amp; Design Advantages</vt:lpstr>
      <vt:lpstr>Agenda</vt:lpstr>
      <vt:lpstr>DNS Architecture and Design “What is” IP Management</vt:lpstr>
      <vt:lpstr>DNS Architecture and Design IP Management Requirements</vt:lpstr>
      <vt:lpstr>DNS Architecture and Design IP Management Tool</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sales@bestitdocuments.com</dc:subject>
  <dc:creator/>
  <cp:lastModifiedBy/>
  <cp:revision>1</cp:revision>
  <dcterms:created xsi:type="dcterms:W3CDTF">2016-08-17T17:02:27Z</dcterms:created>
  <dcterms:modified xsi:type="dcterms:W3CDTF">2023-02-13T22:59:21Z</dcterms:modified>
  <cp:category>sales@bestitdocuments.com</cp:category>
</cp:coreProperties>
</file>